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8"/>
  </p:notesMasterIdLst>
  <p:handoutMasterIdLst>
    <p:handoutMasterId r:id="rId9"/>
  </p:handoutMasterIdLst>
  <p:sldIdLst>
    <p:sldId id="259" r:id="rId3"/>
    <p:sldId id="258" r:id="rId4"/>
    <p:sldId id="269" r:id="rId5"/>
    <p:sldId id="271" r:id="rId6"/>
    <p:sldId id="272" r:id="rId7"/>
  </p:sldIdLst>
  <p:sldSz cx="12239625" cy="6884988"/>
  <p:notesSz cx="6858000" cy="9144000"/>
  <p:defaultTextStyle>
    <a:defPPr>
      <a:defRPr lang="de-DE"/>
    </a:defPPr>
    <a:lvl1pPr marL="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6600"/>
    <a:srgbClr val="6DD9FF"/>
    <a:srgbClr val="29C7FF"/>
    <a:srgbClr val="003C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2" autoAdjust="0"/>
  </p:normalViewPr>
  <p:slideViewPr>
    <p:cSldViewPr snapToGrid="0">
      <p:cViewPr varScale="1">
        <p:scale>
          <a:sx n="113" d="100"/>
          <a:sy n="113" d="100"/>
        </p:scale>
        <p:origin x="4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12.12.2021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12.12.2021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40833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0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0960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78763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0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3241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18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0290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716287" y="156880"/>
            <a:ext cx="1328398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781716" y="125591"/>
            <a:ext cx="125080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5207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18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9810001" y="156880"/>
            <a:ext cx="2237934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9661585" y="125591"/>
            <a:ext cx="25784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05213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728184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6114"/>
            <a:ext cx="11340000" cy="114790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8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62854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0" y="146973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0" y="107685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0493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89999"/>
            <a:ext cx="12149353" cy="43281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8000"/>
            <a:ext cx="11340000" cy="1146568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7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734271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38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20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404000"/>
            <a:ext cx="5508000" cy="48564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64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252800"/>
            <a:ext cx="11825625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107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215695"/>
            <a:ext cx="12150000" cy="1669293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365791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36394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125341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225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47133"/>
            <a:ext cx="10800000" cy="1101587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937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44571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30800"/>
            <a:ext cx="10800000" cy="1073534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200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178587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322858"/>
            <a:ext cx="11228319" cy="1245967"/>
          </a:xfrm>
        </p:spPr>
        <p:txBody>
          <a:bodyPr lIns="0" tIns="0" rIns="0" bIns="0" anchor="t" anchorCtr="0">
            <a:noAutofit/>
          </a:bodyPr>
          <a:lstStyle>
            <a:lvl1pPr algn="ctr"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5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9388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3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5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34562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4733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" y="90000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7259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0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7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1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4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2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55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55"/>
            <a:ext cx="12150000" cy="1133918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53443"/>
            <a:ext cx="11217600" cy="1018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38079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der Bundesagentur für Arbeit." title="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574121"/>
            <a:ext cx="1936865" cy="257695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564706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564706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6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Offenbach.Berufsberatung@arbeitsagentur.d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Pia Ullrich – Berufsberaterin								Dezember 2021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9999" y="939684"/>
            <a:ext cx="11340000" cy="1085245"/>
          </a:xfrm>
        </p:spPr>
        <p:txBody>
          <a:bodyPr/>
          <a:lstStyle/>
          <a:p>
            <a:pPr algn="ctr"/>
            <a:r>
              <a:rPr lang="de-DE" dirty="0"/>
              <a:t>Aufgaben der Berufsberatung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59999" y="3220277"/>
            <a:ext cx="11340000" cy="2325757"/>
          </a:xfrm>
        </p:spPr>
        <p:txBody>
          <a:bodyPr/>
          <a:lstStyle/>
          <a:p>
            <a:pPr algn="ctr"/>
            <a:r>
              <a:rPr lang="de-DE" sz="2800" b="1" dirty="0"/>
              <a:t>Informationsveranstaltung </a:t>
            </a:r>
          </a:p>
          <a:p>
            <a:pPr algn="ctr"/>
            <a:r>
              <a:rPr lang="de-DE" sz="2800" b="1" dirty="0"/>
              <a:t>Kreuzburgschule Hainburg</a:t>
            </a:r>
          </a:p>
          <a:p>
            <a:pPr algn="ctr"/>
            <a:r>
              <a:rPr lang="de-DE" sz="2800" b="1" dirty="0"/>
              <a:t>Mittwoch 08.12.2021</a:t>
            </a:r>
          </a:p>
          <a:p>
            <a:endParaRPr lang="de-DE" dirty="0"/>
          </a:p>
        </p:txBody>
      </p:sp>
      <p:pic>
        <p:nvPicPr>
          <p:cNvPr id="6" name="Bildplatzhalter 6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97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48342"/>
            <a:ext cx="11217600" cy="656847"/>
          </a:xfrm>
        </p:spPr>
        <p:txBody>
          <a:bodyPr/>
          <a:lstStyle/>
          <a:p>
            <a:r>
              <a:rPr lang="de-DE" dirty="0"/>
              <a:t>Inhalte der Präsentation</a:t>
            </a:r>
          </a:p>
        </p:txBody>
      </p:sp>
      <p:sp>
        <p:nvSpPr>
          <p:cNvPr id="4" name="Fußzeilenplatzhalter 3" descr="Thema-/Datumsplatzhalter in der Fußzeile, für das Thema und das Datum der Präsentation.">
            <a:extLst>
              <a:ext uri="{FF2B5EF4-FFF2-40B4-BE49-F238E27FC236}">
                <a16:creationId xmlns:a16="http://schemas.microsoft.com/office/drawing/2014/main" id="{A72A2CF9-E13D-4164-A338-1494AE182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Pia Ullrich© Bundesagentur für Arbeit 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Angebote der Berufsberatung</a:t>
            </a:r>
          </a:p>
          <a:p>
            <a:r>
              <a:rPr lang="de-DE" dirty="0"/>
              <a:t>Wie können Sie ihr Kind unterstützen?</a:t>
            </a:r>
          </a:p>
          <a:p>
            <a:r>
              <a:rPr lang="de-DE" dirty="0"/>
              <a:t>Kontaktdaten</a:t>
            </a:r>
          </a:p>
        </p:txBody>
      </p:sp>
    </p:spTree>
    <p:extLst>
      <p:ext uri="{BB962C8B-B14F-4D97-AF65-F5344CB8AC3E}">
        <p14:creationId xmlns:p14="http://schemas.microsoft.com/office/powerpoint/2010/main" val="313328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00" y="296090"/>
            <a:ext cx="11217600" cy="709099"/>
          </a:xfrm>
        </p:spPr>
        <p:txBody>
          <a:bodyPr/>
          <a:lstStyle/>
          <a:p>
            <a:r>
              <a:rPr lang="de-DE" dirty="0"/>
              <a:t>Wie können Sie Ihr Kind unterstützen?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… erzählen, wie es bei der eigenen Berufswahl war</a:t>
            </a:r>
          </a:p>
          <a:p>
            <a:endParaRPr lang="de-DE" dirty="0"/>
          </a:p>
          <a:p>
            <a:r>
              <a:rPr lang="de-DE" dirty="0"/>
              <a:t>… keinen Beruf aufzwingen</a:t>
            </a:r>
          </a:p>
          <a:p>
            <a:endParaRPr lang="de-DE" dirty="0"/>
          </a:p>
          <a:p>
            <a:r>
              <a:rPr lang="de-DE" dirty="0"/>
              <a:t>… zur Beratung in die Arbeitsagentur begleiten</a:t>
            </a:r>
          </a:p>
          <a:p>
            <a:endParaRPr lang="de-DE" dirty="0"/>
          </a:p>
          <a:p>
            <a:r>
              <a:rPr lang="de-DE" dirty="0"/>
              <a:t>… bei der Adressensuche von Praktika- und Ausbildungsstellen </a:t>
            </a:r>
            <a:br>
              <a:rPr lang="de-DE" dirty="0"/>
            </a:br>
            <a:r>
              <a:rPr lang="de-DE" dirty="0"/>
              <a:t>     helfen</a:t>
            </a:r>
          </a:p>
          <a:p>
            <a:endParaRPr lang="de-DE" dirty="0"/>
          </a:p>
          <a:p>
            <a:r>
              <a:rPr lang="de-DE" dirty="0"/>
              <a:t>… bei den Bewerbungen helfen und diese kontrollieren</a:t>
            </a:r>
          </a:p>
          <a:p>
            <a:endParaRPr lang="de-DE" dirty="0"/>
          </a:p>
          <a:p>
            <a:r>
              <a:rPr lang="de-DE" dirty="0"/>
              <a:t>… bei Absage trösten und Mut machen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Pia Ullrich © Bundesagentur für Arbeit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8946A1F-0169-4AB6-AEFC-44545780F86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01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00" y="269452"/>
            <a:ext cx="11217600" cy="735738"/>
          </a:xfrm>
        </p:spPr>
        <p:txBody>
          <a:bodyPr/>
          <a:lstStyle/>
          <a:p>
            <a:r>
              <a:rPr lang="de-DE" dirty="0"/>
              <a:t>Angebote der Berufsberatung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Berufsberatung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Informationen über die Möglichkeiten und Wege nach der Schule </a:t>
            </a:r>
          </a:p>
          <a:p>
            <a:endParaRPr lang="de-DE" dirty="0"/>
          </a:p>
          <a:p>
            <a:r>
              <a:rPr lang="de-DE" dirty="0"/>
              <a:t>Berufsorientierung</a:t>
            </a:r>
          </a:p>
          <a:p>
            <a:endParaRPr lang="de-DE" dirty="0"/>
          </a:p>
          <a:p>
            <a:r>
              <a:rPr lang="de-DE" dirty="0"/>
              <a:t>Ausbildungsstellenvermittlung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Überbrückungsmöglichkeiten</a:t>
            </a:r>
          </a:p>
          <a:p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Pia Ullrich © Bundesagentur für Arbeit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8946A1F-0169-4AB6-AEFC-44545780F863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22098"/>
              </p:ext>
            </p:extLst>
          </p:nvPr>
        </p:nvGraphicFramePr>
        <p:xfrm>
          <a:off x="8435238" y="1603342"/>
          <a:ext cx="25447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-Foto" r:id="rId3" imgW="2228571" imgH="952633" progId="MSPhotoEd.3">
                  <p:embed/>
                </p:oleObj>
              </mc:Choice>
              <mc:Fallback>
                <p:oleObj name="Photo Editor-Foto" r:id="rId3" imgW="2228571" imgH="952633" progId="MSPhotoEd.3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238" y="1603342"/>
                        <a:ext cx="25447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159739" y="2259796"/>
            <a:ext cx="16573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Agentur für Arbeit Offenbach</a:t>
            </a:r>
          </a:p>
        </p:txBody>
      </p:sp>
      <p:grpSp>
        <p:nvGrpSpPr>
          <p:cNvPr id="9" name="Gruppieren 11"/>
          <p:cNvGrpSpPr>
            <a:grpSpLocks/>
          </p:cNvGrpSpPr>
          <p:nvPr/>
        </p:nvGrpSpPr>
        <p:grpSpPr bwMode="auto">
          <a:xfrm>
            <a:off x="8187028" y="2491571"/>
            <a:ext cx="2629671" cy="2652125"/>
            <a:chOff x="5491378" y="1665022"/>
            <a:chExt cx="3528000" cy="3528000"/>
          </a:xfrm>
        </p:grpSpPr>
        <p:pic>
          <p:nvPicPr>
            <p:cNvPr id="10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378" y="1665022"/>
              <a:ext cx="3528000" cy="35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7"/>
            <p:cNvSpPr txBox="1">
              <a:spLocks noChangeArrowheads="1"/>
            </p:cNvSpPr>
            <p:nvPr/>
          </p:nvSpPr>
          <p:spPr bwMode="auto">
            <a:xfrm>
              <a:off x="6355435" y="2787651"/>
              <a:ext cx="1950377" cy="32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indent="-2841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indent="-2270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indent="-2270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indent="-2270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FontTx/>
                <a:buNone/>
              </a:pPr>
              <a:r>
                <a:rPr lang="de-DE" altLang="de-DE" sz="800" b="1">
                  <a:solidFill>
                    <a:srgbClr val="0070C0"/>
                  </a:solidFill>
                </a:rPr>
                <a:t>Schule</a:t>
              </a:r>
            </a:p>
          </p:txBody>
        </p:sp>
        <p:sp>
          <p:nvSpPr>
            <p:cNvPr id="12" name="Textfeld 8"/>
            <p:cNvSpPr txBox="1">
              <a:spLocks noChangeArrowheads="1"/>
            </p:cNvSpPr>
            <p:nvPr/>
          </p:nvSpPr>
          <p:spPr bwMode="auto">
            <a:xfrm>
              <a:off x="6070844" y="2218510"/>
              <a:ext cx="1893292" cy="32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indent="-2841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indent="-2270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indent="-2270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indent="-2270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800" b="1">
                  <a:solidFill>
                    <a:srgbClr val="7030A0"/>
                  </a:solidFill>
                </a:rPr>
                <a:t>Ausbildung</a:t>
              </a:r>
              <a:endParaRPr lang="de-DE" altLang="de-DE" sz="1600" b="1">
                <a:solidFill>
                  <a:srgbClr val="7030A0"/>
                </a:solidFill>
              </a:endParaRPr>
            </a:p>
          </p:txBody>
        </p:sp>
        <p:sp>
          <p:nvSpPr>
            <p:cNvPr id="13" name="Textfeld 9"/>
            <p:cNvSpPr txBox="1">
              <a:spLocks noChangeArrowheads="1"/>
            </p:cNvSpPr>
            <p:nvPr/>
          </p:nvSpPr>
          <p:spPr bwMode="auto">
            <a:xfrm>
              <a:off x="6320856" y="3245852"/>
              <a:ext cx="1528588" cy="32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indent="-2841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indent="-2270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indent="-2270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indent="-2270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800" b="1">
                  <a:solidFill>
                    <a:srgbClr val="00B050"/>
                  </a:solidFill>
                </a:rPr>
                <a:t>BFD</a:t>
              </a:r>
            </a:p>
          </p:txBody>
        </p:sp>
        <p:sp>
          <p:nvSpPr>
            <p:cNvPr id="14" name="Textfeld 10"/>
            <p:cNvSpPr txBox="1">
              <a:spLocks noChangeArrowheads="1"/>
            </p:cNvSpPr>
            <p:nvPr/>
          </p:nvSpPr>
          <p:spPr bwMode="auto">
            <a:xfrm>
              <a:off x="6447840" y="4032376"/>
              <a:ext cx="1296031" cy="32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indent="-2841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indent="-2270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indent="-2270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indent="-2270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</a:rPr>
                <a:t>Ausland</a:t>
              </a:r>
              <a:endParaRPr lang="de-DE" altLang="de-DE" sz="1000" b="1">
                <a:solidFill>
                  <a:srgbClr val="FF0000"/>
                </a:solidFill>
              </a:endParaRPr>
            </a:p>
          </p:txBody>
        </p:sp>
        <p:sp>
          <p:nvSpPr>
            <p:cNvPr id="15" name="Textfeld 11"/>
            <p:cNvSpPr txBox="1">
              <a:spLocks noChangeArrowheads="1"/>
            </p:cNvSpPr>
            <p:nvPr/>
          </p:nvSpPr>
          <p:spPr bwMode="auto">
            <a:xfrm>
              <a:off x="6667113" y="3626836"/>
              <a:ext cx="700756" cy="32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indent="-2841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indent="-2270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indent="-2270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indent="-2270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800" b="1">
                  <a:solidFill>
                    <a:srgbClr val="D60093"/>
                  </a:solidFill>
                </a:rPr>
                <a:t>FSJ</a:t>
              </a:r>
            </a:p>
          </p:txBody>
        </p:sp>
        <p:sp>
          <p:nvSpPr>
            <p:cNvPr id="16" name="Textfeld 12"/>
            <p:cNvSpPr txBox="1">
              <a:spLocks noChangeArrowheads="1"/>
            </p:cNvSpPr>
            <p:nvPr/>
          </p:nvSpPr>
          <p:spPr bwMode="auto">
            <a:xfrm>
              <a:off x="6729767" y="4359226"/>
              <a:ext cx="516648" cy="31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indent="-2841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indent="-2270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indent="-2270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indent="-2270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70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900" b="1">
                  <a:solidFill>
                    <a:srgbClr val="FF99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43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00" y="304800"/>
            <a:ext cx="11217600" cy="700390"/>
          </a:xfrm>
        </p:spPr>
        <p:txBody>
          <a:bodyPr/>
          <a:lstStyle/>
          <a:p>
            <a:r>
              <a:rPr lang="de-DE" dirty="0"/>
              <a:t>Kontaktinformationen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Pia Ullrich – Berufsberaterin</a:t>
            </a:r>
          </a:p>
          <a:p>
            <a:pPr marL="0" indent="0">
              <a:buNone/>
            </a:pPr>
            <a:r>
              <a:rPr lang="de-DE" b="1" dirty="0"/>
              <a:t>Agentur für Arbeit</a:t>
            </a:r>
          </a:p>
          <a:p>
            <a:pPr marL="0" indent="0">
              <a:buNone/>
            </a:pPr>
            <a:r>
              <a:rPr lang="de-DE" dirty="0"/>
              <a:t>Kolpingstr. 36 - 38</a:t>
            </a:r>
          </a:p>
          <a:p>
            <a:pPr marL="0" indent="0">
              <a:buNone/>
            </a:pPr>
            <a:r>
              <a:rPr lang="de-DE" dirty="0"/>
              <a:t>63500 Seligenstadt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06182/920121</a:t>
            </a:r>
          </a:p>
          <a:p>
            <a:pPr marL="0" indent="0">
              <a:buNone/>
            </a:pPr>
            <a:r>
              <a:rPr lang="de-DE" dirty="0"/>
              <a:t>069/82997795 (Hotline der Berufsberatung)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linkClick r:id="rId2"/>
              </a:rPr>
              <a:t>Offenbach.Berufsberatung@arbeitsagentur.de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Schulsprechstunde Dienstag 8:00 – 15:00 Uhr</a:t>
            </a:r>
          </a:p>
          <a:p>
            <a:pPr marL="0" indent="0">
              <a:buNone/>
            </a:pPr>
            <a:r>
              <a:rPr lang="de-DE" dirty="0"/>
              <a:t>telefonisch oder via Videotelefonie</a:t>
            </a:r>
          </a:p>
          <a:p>
            <a:pPr marL="0" indent="0">
              <a:buNone/>
            </a:pPr>
            <a:r>
              <a:rPr lang="de-DE" dirty="0"/>
              <a:t>persönlich in der Agentur für Arbeit Seligenstadt </a:t>
            </a:r>
            <a:r>
              <a:rPr lang="de-DE" sz="1600" dirty="0"/>
              <a:t>(nur mit Termin und Einhaltung der 2G-Regel)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Pia Ullrich © Bundesagentur für Arbeit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8946A1F-0169-4AB6-AEFC-44545780F863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050" name="Picture 2" descr="_MG_2183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69" y="1601187"/>
            <a:ext cx="2618409" cy="34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416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CA0D0814-E285-45DC-B5F2-B5BE4DB81ACB}"/>
    </a:ext>
  </a:extLst>
</a:theme>
</file>

<file path=ppt/theme/theme2.xml><?xml version="1.0" encoding="utf-8"?>
<a:theme xmlns:a="http://schemas.openxmlformats.org/drawingml/2006/main" name="4-zu-3-Projektion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F3AA72CC-AE2D-4B75-864B-F44ADA6B9F40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PPT-Master_16-9_2020-2</Template>
  <TotalTime>0</TotalTime>
  <Words>203</Words>
  <Application>Microsoft Office PowerPoint</Application>
  <PresentationFormat>Benutzerdefiniert</PresentationFormat>
  <Paragraphs>61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Standard</vt:lpstr>
      <vt:lpstr>4-zu-3-Projektion</vt:lpstr>
      <vt:lpstr>Photo Editor-Foto</vt:lpstr>
      <vt:lpstr>Aufgaben der Berufsberatung </vt:lpstr>
      <vt:lpstr>Inhalte der Präsentation</vt:lpstr>
      <vt:lpstr>Wie können Sie Ihr Kind unterstützen?</vt:lpstr>
      <vt:lpstr>Angebote der Berufsberatung</vt:lpstr>
      <vt:lpstr>Kontaktinformationen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Henkel Franziska</dc:creator>
  <cp:lastModifiedBy>Andreas Tröster</cp:lastModifiedBy>
  <cp:revision>27</cp:revision>
  <dcterms:created xsi:type="dcterms:W3CDTF">2020-11-24T09:38:52Z</dcterms:created>
  <dcterms:modified xsi:type="dcterms:W3CDTF">2021-12-12T11:37:44Z</dcterms:modified>
</cp:coreProperties>
</file>