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4"/>
  </p:sldMasterIdLst>
  <p:notesMasterIdLst>
    <p:notesMasterId r:id="rId21"/>
  </p:notesMasterIdLst>
  <p:sldIdLst>
    <p:sldId id="430" r:id="rId5"/>
    <p:sldId id="447" r:id="rId6"/>
    <p:sldId id="465" r:id="rId7"/>
    <p:sldId id="466" r:id="rId8"/>
    <p:sldId id="467" r:id="rId9"/>
    <p:sldId id="468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63" r:id="rId20"/>
  </p:sldIdLst>
  <p:sldSz cx="9144000" cy="6858000" type="screen4x3"/>
  <p:notesSz cx="6797675" cy="99298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6095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12191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24383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3047924" algn="l" defTabSz="609585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3657509" algn="l" defTabSz="609585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4267093" algn="l" defTabSz="609585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4876678" algn="l" defTabSz="609585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ECE25"/>
    <a:srgbClr val="9CCD17"/>
    <a:srgbClr val="9DCD17"/>
    <a:srgbClr val="CEE68B"/>
    <a:srgbClr val="FFFFFF"/>
    <a:srgbClr val="3DBDE4"/>
    <a:srgbClr val="0099CC"/>
    <a:srgbClr val="5DA2ED"/>
    <a:srgbClr val="176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6374" autoAdjust="0"/>
  </p:normalViewPr>
  <p:slideViewPr>
    <p:cSldViewPr>
      <p:cViewPr varScale="1">
        <p:scale>
          <a:sx n="114" d="100"/>
          <a:sy n="114" d="100"/>
        </p:scale>
        <p:origin x="15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32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F9B5CAD-27AE-7D44-AC84-79CE6B100E0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80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B5CAD-27AE-7D44-AC84-79CE6B100E0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57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3"/>
          <p:cNvSpPr/>
          <p:nvPr userDrawn="1"/>
        </p:nvSpPr>
        <p:spPr>
          <a:xfrm flipH="1" flipV="1">
            <a:off x="-8292" y="1203265"/>
            <a:ext cx="9158021" cy="4388235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740"/>
              <a:gd name="connsiteX1" fmla="*/ 7607746 w 7620735"/>
              <a:gd name="connsiteY1" fmla="*/ 5090 h 1044740"/>
              <a:gd name="connsiteX2" fmla="*/ 7620735 w 7620735"/>
              <a:gd name="connsiteY2" fmla="*/ 967125 h 1044740"/>
              <a:gd name="connsiteX3" fmla="*/ 4756373 w 7620735"/>
              <a:gd name="connsiteY3" fmla="*/ 1000905 h 1044740"/>
              <a:gd name="connsiteX4" fmla="*/ 2741311 w 7620735"/>
              <a:gd name="connsiteY4" fmla="*/ 1044141 h 1044740"/>
              <a:gd name="connsiteX5" fmla="*/ 0 w 7620735"/>
              <a:gd name="connsiteY5" fmla="*/ 1001985 h 1044740"/>
              <a:gd name="connsiteX6" fmla="*/ 0 w 7620735"/>
              <a:gd name="connsiteY6" fmla="*/ 0 h 1044740"/>
              <a:gd name="connsiteX0" fmla="*/ 0 w 7620735"/>
              <a:gd name="connsiteY0" fmla="*/ 0 h 1045584"/>
              <a:gd name="connsiteX1" fmla="*/ 7607746 w 7620735"/>
              <a:gd name="connsiteY1" fmla="*/ 5090 h 1045584"/>
              <a:gd name="connsiteX2" fmla="*/ 7620735 w 7620735"/>
              <a:gd name="connsiteY2" fmla="*/ 967125 h 1045584"/>
              <a:gd name="connsiteX3" fmla="*/ 4756373 w 7620735"/>
              <a:gd name="connsiteY3" fmla="*/ 1000905 h 1045584"/>
              <a:gd name="connsiteX4" fmla="*/ 2741311 w 7620735"/>
              <a:gd name="connsiteY4" fmla="*/ 1044141 h 1045584"/>
              <a:gd name="connsiteX5" fmla="*/ 0 w 7620735"/>
              <a:gd name="connsiteY5" fmla="*/ 1001985 h 1045584"/>
              <a:gd name="connsiteX6" fmla="*/ 0 w 7620735"/>
              <a:gd name="connsiteY6" fmla="*/ 0 h 1045584"/>
              <a:gd name="connsiteX0" fmla="*/ 0 w 7620735"/>
              <a:gd name="connsiteY0" fmla="*/ 0 h 1044620"/>
              <a:gd name="connsiteX1" fmla="*/ 7607746 w 7620735"/>
              <a:gd name="connsiteY1" fmla="*/ 5090 h 1044620"/>
              <a:gd name="connsiteX2" fmla="*/ 7620735 w 7620735"/>
              <a:gd name="connsiteY2" fmla="*/ 967125 h 1044620"/>
              <a:gd name="connsiteX3" fmla="*/ 4756373 w 7620735"/>
              <a:gd name="connsiteY3" fmla="*/ 1000905 h 1044620"/>
              <a:gd name="connsiteX4" fmla="*/ 2741311 w 7620735"/>
              <a:gd name="connsiteY4" fmla="*/ 1044141 h 1044620"/>
              <a:gd name="connsiteX5" fmla="*/ 0 w 7620735"/>
              <a:gd name="connsiteY5" fmla="*/ 1001985 h 1044620"/>
              <a:gd name="connsiteX6" fmla="*/ 0 w 7620735"/>
              <a:gd name="connsiteY6" fmla="*/ 0 h 1044620"/>
              <a:gd name="connsiteX0" fmla="*/ 6987 w 7627722"/>
              <a:gd name="connsiteY0" fmla="*/ 0 h 1044485"/>
              <a:gd name="connsiteX1" fmla="*/ 7614733 w 7627722"/>
              <a:gd name="connsiteY1" fmla="*/ 5090 h 1044485"/>
              <a:gd name="connsiteX2" fmla="*/ 7627722 w 7627722"/>
              <a:gd name="connsiteY2" fmla="*/ 967125 h 1044485"/>
              <a:gd name="connsiteX3" fmla="*/ 4763360 w 7627722"/>
              <a:gd name="connsiteY3" fmla="*/ 1000905 h 1044485"/>
              <a:gd name="connsiteX4" fmla="*/ 2748298 w 7627722"/>
              <a:gd name="connsiteY4" fmla="*/ 1044141 h 1044485"/>
              <a:gd name="connsiteX5" fmla="*/ 0 w 7627722"/>
              <a:gd name="connsiteY5" fmla="*/ 984958 h 1044485"/>
              <a:gd name="connsiteX6" fmla="*/ 6987 w 7627722"/>
              <a:gd name="connsiteY6" fmla="*/ 0 h 1044485"/>
              <a:gd name="connsiteX0" fmla="*/ 6987 w 7627722"/>
              <a:gd name="connsiteY0" fmla="*/ 0 h 1044308"/>
              <a:gd name="connsiteX1" fmla="*/ 7614733 w 7627722"/>
              <a:gd name="connsiteY1" fmla="*/ 5090 h 1044308"/>
              <a:gd name="connsiteX2" fmla="*/ 7627722 w 7627722"/>
              <a:gd name="connsiteY2" fmla="*/ 946314 h 1044308"/>
              <a:gd name="connsiteX3" fmla="*/ 4763360 w 7627722"/>
              <a:gd name="connsiteY3" fmla="*/ 1000905 h 1044308"/>
              <a:gd name="connsiteX4" fmla="*/ 2748298 w 7627722"/>
              <a:gd name="connsiteY4" fmla="*/ 1044141 h 1044308"/>
              <a:gd name="connsiteX5" fmla="*/ 0 w 7627722"/>
              <a:gd name="connsiteY5" fmla="*/ 984958 h 1044308"/>
              <a:gd name="connsiteX6" fmla="*/ 6987 w 7627722"/>
              <a:gd name="connsiteY6" fmla="*/ 0 h 1044308"/>
              <a:gd name="connsiteX0" fmla="*/ 6987 w 7627722"/>
              <a:gd name="connsiteY0" fmla="*/ 0 h 1044646"/>
              <a:gd name="connsiteX1" fmla="*/ 7614733 w 7627722"/>
              <a:gd name="connsiteY1" fmla="*/ 5090 h 1044646"/>
              <a:gd name="connsiteX2" fmla="*/ 7627722 w 7627722"/>
              <a:gd name="connsiteY2" fmla="*/ 946314 h 1044646"/>
              <a:gd name="connsiteX3" fmla="*/ 4763360 w 7627722"/>
              <a:gd name="connsiteY3" fmla="*/ 1000905 h 1044646"/>
              <a:gd name="connsiteX4" fmla="*/ 2748298 w 7627722"/>
              <a:gd name="connsiteY4" fmla="*/ 1044141 h 1044646"/>
              <a:gd name="connsiteX5" fmla="*/ 0 w 7627722"/>
              <a:gd name="connsiteY5" fmla="*/ 984958 h 1044646"/>
              <a:gd name="connsiteX6" fmla="*/ 6987 w 7627722"/>
              <a:gd name="connsiteY6" fmla="*/ 0 h 1044646"/>
              <a:gd name="connsiteX0" fmla="*/ 6987 w 7627722"/>
              <a:gd name="connsiteY0" fmla="*/ 0 h 1033027"/>
              <a:gd name="connsiteX1" fmla="*/ 7614733 w 7627722"/>
              <a:gd name="connsiteY1" fmla="*/ 5090 h 1033027"/>
              <a:gd name="connsiteX2" fmla="*/ 7627722 w 7627722"/>
              <a:gd name="connsiteY2" fmla="*/ 946314 h 1033027"/>
              <a:gd name="connsiteX3" fmla="*/ 4763360 w 7627722"/>
              <a:gd name="connsiteY3" fmla="*/ 1000905 h 1033027"/>
              <a:gd name="connsiteX4" fmla="*/ 2615542 w 7627722"/>
              <a:gd name="connsiteY4" fmla="*/ 1032789 h 1033027"/>
              <a:gd name="connsiteX5" fmla="*/ 0 w 7627722"/>
              <a:gd name="connsiteY5" fmla="*/ 984958 h 1033027"/>
              <a:gd name="connsiteX6" fmla="*/ 6987 w 7627722"/>
              <a:gd name="connsiteY6" fmla="*/ 0 h 1033027"/>
              <a:gd name="connsiteX0" fmla="*/ 6987 w 7627722"/>
              <a:gd name="connsiteY0" fmla="*/ 0 h 1042425"/>
              <a:gd name="connsiteX1" fmla="*/ 7614733 w 7627722"/>
              <a:gd name="connsiteY1" fmla="*/ 5090 h 1042425"/>
              <a:gd name="connsiteX2" fmla="*/ 7627722 w 7627722"/>
              <a:gd name="connsiteY2" fmla="*/ 946314 h 1042425"/>
              <a:gd name="connsiteX3" fmla="*/ 4763360 w 7627722"/>
              <a:gd name="connsiteY3" fmla="*/ 1000905 h 1042425"/>
              <a:gd name="connsiteX4" fmla="*/ 2622529 w 7627722"/>
              <a:gd name="connsiteY4" fmla="*/ 1042249 h 1042425"/>
              <a:gd name="connsiteX5" fmla="*/ 0 w 7627722"/>
              <a:gd name="connsiteY5" fmla="*/ 984958 h 1042425"/>
              <a:gd name="connsiteX6" fmla="*/ 6987 w 7627722"/>
              <a:gd name="connsiteY6" fmla="*/ 0 h 1042425"/>
              <a:gd name="connsiteX0" fmla="*/ 6987 w 7627722"/>
              <a:gd name="connsiteY0" fmla="*/ 0 h 1042588"/>
              <a:gd name="connsiteX1" fmla="*/ 7614733 w 7627722"/>
              <a:gd name="connsiteY1" fmla="*/ 5090 h 1042588"/>
              <a:gd name="connsiteX2" fmla="*/ 7627722 w 7627722"/>
              <a:gd name="connsiteY2" fmla="*/ 946314 h 1042588"/>
              <a:gd name="connsiteX3" fmla="*/ 4763360 w 7627722"/>
              <a:gd name="connsiteY3" fmla="*/ 1000905 h 1042588"/>
              <a:gd name="connsiteX4" fmla="*/ 2622529 w 7627722"/>
              <a:gd name="connsiteY4" fmla="*/ 1042249 h 1042588"/>
              <a:gd name="connsiteX5" fmla="*/ 0 w 7627722"/>
              <a:gd name="connsiteY5" fmla="*/ 984958 h 1042588"/>
              <a:gd name="connsiteX6" fmla="*/ 6987 w 7627722"/>
              <a:gd name="connsiteY6" fmla="*/ 0 h 1042588"/>
              <a:gd name="connsiteX0" fmla="*/ 6987 w 7627722"/>
              <a:gd name="connsiteY0" fmla="*/ 0 h 1046446"/>
              <a:gd name="connsiteX1" fmla="*/ 7614733 w 7627722"/>
              <a:gd name="connsiteY1" fmla="*/ 5090 h 1046446"/>
              <a:gd name="connsiteX2" fmla="*/ 7627722 w 7627722"/>
              <a:gd name="connsiteY2" fmla="*/ 946314 h 1046446"/>
              <a:gd name="connsiteX3" fmla="*/ 4763360 w 7627722"/>
              <a:gd name="connsiteY3" fmla="*/ 1000905 h 1046446"/>
              <a:gd name="connsiteX4" fmla="*/ 2516751 w 7627722"/>
              <a:gd name="connsiteY4" fmla="*/ 1046288 h 1046446"/>
              <a:gd name="connsiteX5" fmla="*/ 0 w 7627722"/>
              <a:gd name="connsiteY5" fmla="*/ 984958 h 1046446"/>
              <a:gd name="connsiteX6" fmla="*/ 6987 w 7627722"/>
              <a:gd name="connsiteY6" fmla="*/ 0 h 1046446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84958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7722" h="1046760">
                <a:moveTo>
                  <a:pt x="6987" y="0"/>
                </a:moveTo>
                <a:lnTo>
                  <a:pt x="7614733" y="5090"/>
                </a:lnTo>
                <a:cubicBezTo>
                  <a:pt x="7615938" y="494686"/>
                  <a:pt x="7626516" y="456717"/>
                  <a:pt x="7627722" y="946314"/>
                </a:cubicBezTo>
                <a:cubicBezTo>
                  <a:pt x="6006457" y="878745"/>
                  <a:pt x="5625767" y="960008"/>
                  <a:pt x="4763360" y="1000905"/>
                </a:cubicBezTo>
                <a:cubicBezTo>
                  <a:pt x="3912325" y="1041263"/>
                  <a:pt x="3310644" y="1048946"/>
                  <a:pt x="2516751" y="1046288"/>
                </a:cubicBezTo>
                <a:cubicBezTo>
                  <a:pt x="1722858" y="1043630"/>
                  <a:pt x="711919" y="1010669"/>
                  <a:pt x="0" y="976880"/>
                </a:cubicBezTo>
                <a:lnTo>
                  <a:pt x="698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4" name="Rechteck 3"/>
          <p:cNvSpPr/>
          <p:nvPr userDrawn="1"/>
        </p:nvSpPr>
        <p:spPr>
          <a:xfrm flipH="1" flipV="1">
            <a:off x="-458" y="1412776"/>
            <a:ext cx="9150092" cy="5472811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517"/>
              <a:gd name="connsiteX1" fmla="*/ 7607746 w 7620735"/>
              <a:gd name="connsiteY1" fmla="*/ 5090 h 1044517"/>
              <a:gd name="connsiteX2" fmla="*/ 7620735 w 7620735"/>
              <a:gd name="connsiteY2" fmla="*/ 967125 h 1044517"/>
              <a:gd name="connsiteX3" fmla="*/ 4756373 w 7620735"/>
              <a:gd name="connsiteY3" fmla="*/ 1000905 h 1044517"/>
              <a:gd name="connsiteX4" fmla="*/ 2741311 w 7620735"/>
              <a:gd name="connsiteY4" fmla="*/ 1044141 h 1044517"/>
              <a:gd name="connsiteX5" fmla="*/ 0 w 7620735"/>
              <a:gd name="connsiteY5" fmla="*/ 1001985 h 1044517"/>
              <a:gd name="connsiteX6" fmla="*/ 0 w 7620735"/>
              <a:gd name="connsiteY6" fmla="*/ 0 h 1044517"/>
              <a:gd name="connsiteX0" fmla="*/ 0 w 7628805"/>
              <a:gd name="connsiteY0" fmla="*/ 7365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7365 h 1051882"/>
              <a:gd name="connsiteX0" fmla="*/ 0 w 7628805"/>
              <a:gd name="connsiteY0" fmla="*/ 3213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3213 h 1051882"/>
              <a:gd name="connsiteX0" fmla="*/ 0 w 7621118"/>
              <a:gd name="connsiteY0" fmla="*/ 198057 h 1246726"/>
              <a:gd name="connsiteX1" fmla="*/ 7620775 w 7621118"/>
              <a:gd name="connsiteY1" fmla="*/ 0 h 1246726"/>
              <a:gd name="connsiteX2" fmla="*/ 7620735 w 7621118"/>
              <a:gd name="connsiteY2" fmla="*/ 1169334 h 1246726"/>
              <a:gd name="connsiteX3" fmla="*/ 4756373 w 7621118"/>
              <a:gd name="connsiteY3" fmla="*/ 1203114 h 1246726"/>
              <a:gd name="connsiteX4" fmla="*/ 2741311 w 7621118"/>
              <a:gd name="connsiteY4" fmla="*/ 1246350 h 1246726"/>
              <a:gd name="connsiteX5" fmla="*/ 0 w 7621118"/>
              <a:gd name="connsiteY5" fmla="*/ 1204194 h 1246726"/>
              <a:gd name="connsiteX6" fmla="*/ 0 w 7621118"/>
              <a:gd name="connsiteY6" fmla="*/ 198057 h 1246726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1118" h="1252941">
                <a:moveTo>
                  <a:pt x="0" y="0"/>
                </a:moveTo>
                <a:lnTo>
                  <a:pt x="7620775" y="6215"/>
                </a:lnTo>
                <a:cubicBezTo>
                  <a:pt x="7621980" y="495811"/>
                  <a:pt x="7619529" y="685952"/>
                  <a:pt x="7620735" y="1175549"/>
                </a:cubicBezTo>
                <a:cubicBezTo>
                  <a:pt x="5999470" y="1107980"/>
                  <a:pt x="5569610" y="1174904"/>
                  <a:pt x="4756373" y="1209329"/>
                </a:cubicBezTo>
                <a:cubicBezTo>
                  <a:pt x="4085133" y="1237743"/>
                  <a:pt x="3433960" y="1255817"/>
                  <a:pt x="2741311" y="1252565"/>
                </a:cubicBezTo>
                <a:cubicBezTo>
                  <a:pt x="1948591" y="1248843"/>
                  <a:pt x="1346589" y="1238543"/>
                  <a:pt x="0" y="1210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75011" y="2756930"/>
            <a:ext cx="5524439" cy="1583028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84961" y="4415907"/>
            <a:ext cx="5524439" cy="1413360"/>
          </a:xfrm>
        </p:spPr>
        <p:txBody>
          <a:bodyPr anchor="t"/>
          <a:lstStyle>
            <a:lvl1pPr marL="0" indent="0">
              <a:buFont typeface="Wingdings" charset="2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A0B817-C2FA-E748-AD20-237C2226A66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ED97AA-F568-4D1B-A803-EAA64505E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356" y="1863363"/>
            <a:ext cx="2913176" cy="50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20210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87E57-46B2-4FD4-A89A-24887AFBD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C76434-C39D-4BC4-864F-25C2F1DD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CB76EE-5A78-4E89-ADD4-F3F1C206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3D381-46DF-46D1-BE7E-3B330704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4467-2858-B543-BE47-39CC9833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232543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111D50-DBF9-4C6C-8102-587A245AF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7904" y="0"/>
            <a:ext cx="543609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ECFE7F-5E5E-4089-BA41-0AECA8D5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5447" y="6442248"/>
            <a:ext cx="2683600" cy="360040"/>
          </a:xfrm>
        </p:spPr>
        <p:txBody>
          <a:bodyPr/>
          <a:lstStyle>
            <a:lvl1pPr algn="l">
              <a:defRPr/>
            </a:lvl1pPr>
          </a:lstStyle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1354D9-0ED9-4457-8BA0-2C606CF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4784" y="6442248"/>
            <a:ext cx="1482155" cy="360040"/>
          </a:xfrm>
        </p:spPr>
        <p:txBody>
          <a:bodyPr/>
          <a:lstStyle/>
          <a:p>
            <a:fld id="{88D8A434-1F70-4891-90A1-CFCC5B0F069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B7C8D2A2-15CC-4CE2-A9F9-552C10F10F75}"/>
              </a:ext>
            </a:extLst>
          </p:cNvPr>
          <p:cNvSpPr/>
          <p:nvPr userDrawn="1"/>
        </p:nvSpPr>
        <p:spPr>
          <a:xfrm rot="5400000" flipH="1" flipV="1">
            <a:off x="-403493" y="2512712"/>
            <a:ext cx="6864892" cy="1839467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740"/>
              <a:gd name="connsiteX1" fmla="*/ 7607746 w 7620735"/>
              <a:gd name="connsiteY1" fmla="*/ 5090 h 1044740"/>
              <a:gd name="connsiteX2" fmla="*/ 7620735 w 7620735"/>
              <a:gd name="connsiteY2" fmla="*/ 967125 h 1044740"/>
              <a:gd name="connsiteX3" fmla="*/ 4756373 w 7620735"/>
              <a:gd name="connsiteY3" fmla="*/ 1000905 h 1044740"/>
              <a:gd name="connsiteX4" fmla="*/ 2741311 w 7620735"/>
              <a:gd name="connsiteY4" fmla="*/ 1044141 h 1044740"/>
              <a:gd name="connsiteX5" fmla="*/ 0 w 7620735"/>
              <a:gd name="connsiteY5" fmla="*/ 1001985 h 1044740"/>
              <a:gd name="connsiteX6" fmla="*/ 0 w 7620735"/>
              <a:gd name="connsiteY6" fmla="*/ 0 h 1044740"/>
              <a:gd name="connsiteX0" fmla="*/ 0 w 7620735"/>
              <a:gd name="connsiteY0" fmla="*/ 0 h 1045584"/>
              <a:gd name="connsiteX1" fmla="*/ 7607746 w 7620735"/>
              <a:gd name="connsiteY1" fmla="*/ 5090 h 1045584"/>
              <a:gd name="connsiteX2" fmla="*/ 7620735 w 7620735"/>
              <a:gd name="connsiteY2" fmla="*/ 967125 h 1045584"/>
              <a:gd name="connsiteX3" fmla="*/ 4756373 w 7620735"/>
              <a:gd name="connsiteY3" fmla="*/ 1000905 h 1045584"/>
              <a:gd name="connsiteX4" fmla="*/ 2741311 w 7620735"/>
              <a:gd name="connsiteY4" fmla="*/ 1044141 h 1045584"/>
              <a:gd name="connsiteX5" fmla="*/ 0 w 7620735"/>
              <a:gd name="connsiteY5" fmla="*/ 1001985 h 1045584"/>
              <a:gd name="connsiteX6" fmla="*/ 0 w 7620735"/>
              <a:gd name="connsiteY6" fmla="*/ 0 h 1045584"/>
              <a:gd name="connsiteX0" fmla="*/ 0 w 7620735"/>
              <a:gd name="connsiteY0" fmla="*/ 0 h 1044620"/>
              <a:gd name="connsiteX1" fmla="*/ 7607746 w 7620735"/>
              <a:gd name="connsiteY1" fmla="*/ 5090 h 1044620"/>
              <a:gd name="connsiteX2" fmla="*/ 7620735 w 7620735"/>
              <a:gd name="connsiteY2" fmla="*/ 967125 h 1044620"/>
              <a:gd name="connsiteX3" fmla="*/ 4756373 w 7620735"/>
              <a:gd name="connsiteY3" fmla="*/ 1000905 h 1044620"/>
              <a:gd name="connsiteX4" fmla="*/ 2741311 w 7620735"/>
              <a:gd name="connsiteY4" fmla="*/ 1044141 h 1044620"/>
              <a:gd name="connsiteX5" fmla="*/ 0 w 7620735"/>
              <a:gd name="connsiteY5" fmla="*/ 1001985 h 1044620"/>
              <a:gd name="connsiteX6" fmla="*/ 0 w 7620735"/>
              <a:gd name="connsiteY6" fmla="*/ 0 h 1044620"/>
              <a:gd name="connsiteX0" fmla="*/ 6987 w 7627722"/>
              <a:gd name="connsiteY0" fmla="*/ 0 h 1044485"/>
              <a:gd name="connsiteX1" fmla="*/ 7614733 w 7627722"/>
              <a:gd name="connsiteY1" fmla="*/ 5090 h 1044485"/>
              <a:gd name="connsiteX2" fmla="*/ 7627722 w 7627722"/>
              <a:gd name="connsiteY2" fmla="*/ 967125 h 1044485"/>
              <a:gd name="connsiteX3" fmla="*/ 4763360 w 7627722"/>
              <a:gd name="connsiteY3" fmla="*/ 1000905 h 1044485"/>
              <a:gd name="connsiteX4" fmla="*/ 2748298 w 7627722"/>
              <a:gd name="connsiteY4" fmla="*/ 1044141 h 1044485"/>
              <a:gd name="connsiteX5" fmla="*/ 0 w 7627722"/>
              <a:gd name="connsiteY5" fmla="*/ 984958 h 1044485"/>
              <a:gd name="connsiteX6" fmla="*/ 6987 w 7627722"/>
              <a:gd name="connsiteY6" fmla="*/ 0 h 1044485"/>
              <a:gd name="connsiteX0" fmla="*/ 6987 w 7627722"/>
              <a:gd name="connsiteY0" fmla="*/ 0 h 1044308"/>
              <a:gd name="connsiteX1" fmla="*/ 7614733 w 7627722"/>
              <a:gd name="connsiteY1" fmla="*/ 5090 h 1044308"/>
              <a:gd name="connsiteX2" fmla="*/ 7627722 w 7627722"/>
              <a:gd name="connsiteY2" fmla="*/ 946314 h 1044308"/>
              <a:gd name="connsiteX3" fmla="*/ 4763360 w 7627722"/>
              <a:gd name="connsiteY3" fmla="*/ 1000905 h 1044308"/>
              <a:gd name="connsiteX4" fmla="*/ 2748298 w 7627722"/>
              <a:gd name="connsiteY4" fmla="*/ 1044141 h 1044308"/>
              <a:gd name="connsiteX5" fmla="*/ 0 w 7627722"/>
              <a:gd name="connsiteY5" fmla="*/ 984958 h 1044308"/>
              <a:gd name="connsiteX6" fmla="*/ 6987 w 7627722"/>
              <a:gd name="connsiteY6" fmla="*/ 0 h 1044308"/>
              <a:gd name="connsiteX0" fmla="*/ 6987 w 7627722"/>
              <a:gd name="connsiteY0" fmla="*/ 0 h 1044646"/>
              <a:gd name="connsiteX1" fmla="*/ 7614733 w 7627722"/>
              <a:gd name="connsiteY1" fmla="*/ 5090 h 1044646"/>
              <a:gd name="connsiteX2" fmla="*/ 7627722 w 7627722"/>
              <a:gd name="connsiteY2" fmla="*/ 946314 h 1044646"/>
              <a:gd name="connsiteX3" fmla="*/ 4763360 w 7627722"/>
              <a:gd name="connsiteY3" fmla="*/ 1000905 h 1044646"/>
              <a:gd name="connsiteX4" fmla="*/ 2748298 w 7627722"/>
              <a:gd name="connsiteY4" fmla="*/ 1044141 h 1044646"/>
              <a:gd name="connsiteX5" fmla="*/ 0 w 7627722"/>
              <a:gd name="connsiteY5" fmla="*/ 984958 h 1044646"/>
              <a:gd name="connsiteX6" fmla="*/ 6987 w 7627722"/>
              <a:gd name="connsiteY6" fmla="*/ 0 h 1044646"/>
              <a:gd name="connsiteX0" fmla="*/ 6987 w 7627722"/>
              <a:gd name="connsiteY0" fmla="*/ 0 h 1033027"/>
              <a:gd name="connsiteX1" fmla="*/ 7614733 w 7627722"/>
              <a:gd name="connsiteY1" fmla="*/ 5090 h 1033027"/>
              <a:gd name="connsiteX2" fmla="*/ 7627722 w 7627722"/>
              <a:gd name="connsiteY2" fmla="*/ 946314 h 1033027"/>
              <a:gd name="connsiteX3" fmla="*/ 4763360 w 7627722"/>
              <a:gd name="connsiteY3" fmla="*/ 1000905 h 1033027"/>
              <a:gd name="connsiteX4" fmla="*/ 2615542 w 7627722"/>
              <a:gd name="connsiteY4" fmla="*/ 1032789 h 1033027"/>
              <a:gd name="connsiteX5" fmla="*/ 0 w 7627722"/>
              <a:gd name="connsiteY5" fmla="*/ 984958 h 1033027"/>
              <a:gd name="connsiteX6" fmla="*/ 6987 w 7627722"/>
              <a:gd name="connsiteY6" fmla="*/ 0 h 1033027"/>
              <a:gd name="connsiteX0" fmla="*/ 6987 w 7627722"/>
              <a:gd name="connsiteY0" fmla="*/ 0 h 1042425"/>
              <a:gd name="connsiteX1" fmla="*/ 7614733 w 7627722"/>
              <a:gd name="connsiteY1" fmla="*/ 5090 h 1042425"/>
              <a:gd name="connsiteX2" fmla="*/ 7627722 w 7627722"/>
              <a:gd name="connsiteY2" fmla="*/ 946314 h 1042425"/>
              <a:gd name="connsiteX3" fmla="*/ 4763360 w 7627722"/>
              <a:gd name="connsiteY3" fmla="*/ 1000905 h 1042425"/>
              <a:gd name="connsiteX4" fmla="*/ 2622529 w 7627722"/>
              <a:gd name="connsiteY4" fmla="*/ 1042249 h 1042425"/>
              <a:gd name="connsiteX5" fmla="*/ 0 w 7627722"/>
              <a:gd name="connsiteY5" fmla="*/ 984958 h 1042425"/>
              <a:gd name="connsiteX6" fmla="*/ 6987 w 7627722"/>
              <a:gd name="connsiteY6" fmla="*/ 0 h 1042425"/>
              <a:gd name="connsiteX0" fmla="*/ 6987 w 7627722"/>
              <a:gd name="connsiteY0" fmla="*/ 0 h 1042588"/>
              <a:gd name="connsiteX1" fmla="*/ 7614733 w 7627722"/>
              <a:gd name="connsiteY1" fmla="*/ 5090 h 1042588"/>
              <a:gd name="connsiteX2" fmla="*/ 7627722 w 7627722"/>
              <a:gd name="connsiteY2" fmla="*/ 946314 h 1042588"/>
              <a:gd name="connsiteX3" fmla="*/ 4763360 w 7627722"/>
              <a:gd name="connsiteY3" fmla="*/ 1000905 h 1042588"/>
              <a:gd name="connsiteX4" fmla="*/ 2622529 w 7627722"/>
              <a:gd name="connsiteY4" fmla="*/ 1042249 h 1042588"/>
              <a:gd name="connsiteX5" fmla="*/ 0 w 7627722"/>
              <a:gd name="connsiteY5" fmla="*/ 984958 h 1042588"/>
              <a:gd name="connsiteX6" fmla="*/ 6987 w 7627722"/>
              <a:gd name="connsiteY6" fmla="*/ 0 h 1042588"/>
              <a:gd name="connsiteX0" fmla="*/ 6987 w 7627722"/>
              <a:gd name="connsiteY0" fmla="*/ 0 h 1046446"/>
              <a:gd name="connsiteX1" fmla="*/ 7614733 w 7627722"/>
              <a:gd name="connsiteY1" fmla="*/ 5090 h 1046446"/>
              <a:gd name="connsiteX2" fmla="*/ 7627722 w 7627722"/>
              <a:gd name="connsiteY2" fmla="*/ 946314 h 1046446"/>
              <a:gd name="connsiteX3" fmla="*/ 4763360 w 7627722"/>
              <a:gd name="connsiteY3" fmla="*/ 1000905 h 1046446"/>
              <a:gd name="connsiteX4" fmla="*/ 2516751 w 7627722"/>
              <a:gd name="connsiteY4" fmla="*/ 1046288 h 1046446"/>
              <a:gd name="connsiteX5" fmla="*/ 0 w 7627722"/>
              <a:gd name="connsiteY5" fmla="*/ 984958 h 1046446"/>
              <a:gd name="connsiteX6" fmla="*/ 6987 w 7627722"/>
              <a:gd name="connsiteY6" fmla="*/ 0 h 1046446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84958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69169"/>
              <a:gd name="connsiteX1" fmla="*/ 7614733 w 7627722"/>
              <a:gd name="connsiteY1" fmla="*/ 5090 h 1069169"/>
              <a:gd name="connsiteX2" fmla="*/ 7627722 w 7627722"/>
              <a:gd name="connsiteY2" fmla="*/ 946314 h 1069169"/>
              <a:gd name="connsiteX3" fmla="*/ 4763360 w 7627722"/>
              <a:gd name="connsiteY3" fmla="*/ 1000905 h 1069169"/>
              <a:gd name="connsiteX4" fmla="*/ 2516751 w 7627722"/>
              <a:gd name="connsiteY4" fmla="*/ 1046288 h 1069169"/>
              <a:gd name="connsiteX5" fmla="*/ 2269737 w 7627722"/>
              <a:gd name="connsiteY5" fmla="*/ 1037407 h 1069169"/>
              <a:gd name="connsiteX6" fmla="*/ 0 w 7627722"/>
              <a:gd name="connsiteY6" fmla="*/ 976880 h 1069169"/>
              <a:gd name="connsiteX7" fmla="*/ 6987 w 7627722"/>
              <a:gd name="connsiteY7" fmla="*/ 0 h 1069169"/>
              <a:gd name="connsiteX0" fmla="*/ 6987 w 7627722"/>
              <a:gd name="connsiteY0" fmla="*/ 0 h 1227328"/>
              <a:gd name="connsiteX1" fmla="*/ 7614733 w 7627722"/>
              <a:gd name="connsiteY1" fmla="*/ 5090 h 1227328"/>
              <a:gd name="connsiteX2" fmla="*/ 7627722 w 7627722"/>
              <a:gd name="connsiteY2" fmla="*/ 946314 h 1227328"/>
              <a:gd name="connsiteX3" fmla="*/ 4763360 w 7627722"/>
              <a:gd name="connsiteY3" fmla="*/ 1000905 h 1227328"/>
              <a:gd name="connsiteX4" fmla="*/ 2516751 w 7627722"/>
              <a:gd name="connsiteY4" fmla="*/ 1046288 h 1227328"/>
              <a:gd name="connsiteX5" fmla="*/ 2269737 w 7627722"/>
              <a:gd name="connsiteY5" fmla="*/ 1037407 h 1227328"/>
              <a:gd name="connsiteX6" fmla="*/ 0 w 7627722"/>
              <a:gd name="connsiteY6" fmla="*/ 976880 h 1227328"/>
              <a:gd name="connsiteX7" fmla="*/ 6987 w 7627722"/>
              <a:gd name="connsiteY7" fmla="*/ 0 h 122732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3288"/>
              <a:gd name="connsiteX1" fmla="*/ 7614733 w 7627722"/>
              <a:gd name="connsiteY1" fmla="*/ 5090 h 1053288"/>
              <a:gd name="connsiteX2" fmla="*/ 7627722 w 7627722"/>
              <a:gd name="connsiteY2" fmla="*/ 946314 h 1053288"/>
              <a:gd name="connsiteX3" fmla="*/ 4763360 w 7627722"/>
              <a:gd name="connsiteY3" fmla="*/ 1000905 h 1053288"/>
              <a:gd name="connsiteX4" fmla="*/ 2516751 w 7627722"/>
              <a:gd name="connsiteY4" fmla="*/ 1046288 h 1053288"/>
              <a:gd name="connsiteX5" fmla="*/ 2269737 w 7627722"/>
              <a:gd name="connsiteY5" fmla="*/ 1037407 h 1053288"/>
              <a:gd name="connsiteX6" fmla="*/ 0 w 7627722"/>
              <a:gd name="connsiteY6" fmla="*/ 976880 h 1053288"/>
              <a:gd name="connsiteX7" fmla="*/ 6987 w 7627722"/>
              <a:gd name="connsiteY7" fmla="*/ 0 h 1053288"/>
              <a:gd name="connsiteX0" fmla="*/ 6987 w 7627722"/>
              <a:gd name="connsiteY0" fmla="*/ 0 h 1048349"/>
              <a:gd name="connsiteX1" fmla="*/ 7614733 w 7627722"/>
              <a:gd name="connsiteY1" fmla="*/ 5090 h 1048349"/>
              <a:gd name="connsiteX2" fmla="*/ 7627722 w 7627722"/>
              <a:gd name="connsiteY2" fmla="*/ 946314 h 1048349"/>
              <a:gd name="connsiteX3" fmla="*/ 4763360 w 7627722"/>
              <a:gd name="connsiteY3" fmla="*/ 1000905 h 1048349"/>
              <a:gd name="connsiteX4" fmla="*/ 2516751 w 7627722"/>
              <a:gd name="connsiteY4" fmla="*/ 1046288 h 1048349"/>
              <a:gd name="connsiteX5" fmla="*/ 2269737 w 7627722"/>
              <a:gd name="connsiteY5" fmla="*/ 1037407 h 1048349"/>
              <a:gd name="connsiteX6" fmla="*/ 0 w 7627722"/>
              <a:gd name="connsiteY6" fmla="*/ 976880 h 1048349"/>
              <a:gd name="connsiteX7" fmla="*/ 6987 w 7627722"/>
              <a:gd name="connsiteY7" fmla="*/ 0 h 1048349"/>
              <a:gd name="connsiteX0" fmla="*/ 177258 w 7797993"/>
              <a:gd name="connsiteY0" fmla="*/ 0 h 1048349"/>
              <a:gd name="connsiteX1" fmla="*/ 7785004 w 7797993"/>
              <a:gd name="connsiteY1" fmla="*/ 5090 h 1048349"/>
              <a:gd name="connsiteX2" fmla="*/ 7797993 w 7797993"/>
              <a:gd name="connsiteY2" fmla="*/ 946314 h 1048349"/>
              <a:gd name="connsiteX3" fmla="*/ 4933631 w 7797993"/>
              <a:gd name="connsiteY3" fmla="*/ 1000905 h 1048349"/>
              <a:gd name="connsiteX4" fmla="*/ 2687022 w 7797993"/>
              <a:gd name="connsiteY4" fmla="*/ 1046288 h 1048349"/>
              <a:gd name="connsiteX5" fmla="*/ 2440008 w 7797993"/>
              <a:gd name="connsiteY5" fmla="*/ 1037407 h 1048349"/>
              <a:gd name="connsiteX6" fmla="*/ 177258 w 7797993"/>
              <a:gd name="connsiteY6" fmla="*/ 0 h 1048349"/>
              <a:gd name="connsiteX0" fmla="*/ 500146 w 5873811"/>
              <a:gd name="connsiteY0" fmla="*/ 2103 h 1043259"/>
              <a:gd name="connsiteX1" fmla="*/ 5860822 w 5873811"/>
              <a:gd name="connsiteY1" fmla="*/ 0 h 1043259"/>
              <a:gd name="connsiteX2" fmla="*/ 5873811 w 5873811"/>
              <a:gd name="connsiteY2" fmla="*/ 941224 h 1043259"/>
              <a:gd name="connsiteX3" fmla="*/ 3009449 w 5873811"/>
              <a:gd name="connsiteY3" fmla="*/ 995815 h 1043259"/>
              <a:gd name="connsiteX4" fmla="*/ 762840 w 5873811"/>
              <a:gd name="connsiteY4" fmla="*/ 1041198 h 1043259"/>
              <a:gd name="connsiteX5" fmla="*/ 515826 w 5873811"/>
              <a:gd name="connsiteY5" fmla="*/ 1032317 h 1043259"/>
              <a:gd name="connsiteX6" fmla="*/ 500146 w 5873811"/>
              <a:gd name="connsiteY6" fmla="*/ 2103 h 1043259"/>
              <a:gd name="connsiteX0" fmla="*/ 169580 w 5543245"/>
              <a:gd name="connsiteY0" fmla="*/ 2103 h 1043259"/>
              <a:gd name="connsiteX1" fmla="*/ 5530256 w 5543245"/>
              <a:gd name="connsiteY1" fmla="*/ 0 h 1043259"/>
              <a:gd name="connsiteX2" fmla="*/ 5543245 w 5543245"/>
              <a:gd name="connsiteY2" fmla="*/ 941224 h 1043259"/>
              <a:gd name="connsiteX3" fmla="*/ 2678883 w 5543245"/>
              <a:gd name="connsiteY3" fmla="*/ 995815 h 1043259"/>
              <a:gd name="connsiteX4" fmla="*/ 432274 w 5543245"/>
              <a:gd name="connsiteY4" fmla="*/ 1041198 h 1043259"/>
              <a:gd name="connsiteX5" fmla="*/ 185260 w 5543245"/>
              <a:gd name="connsiteY5" fmla="*/ 1032317 h 1043259"/>
              <a:gd name="connsiteX6" fmla="*/ 169580 w 5543245"/>
              <a:gd name="connsiteY6" fmla="*/ 2103 h 1043259"/>
              <a:gd name="connsiteX0" fmla="*/ 0 w 5373665"/>
              <a:gd name="connsiteY0" fmla="*/ 2103 h 1043259"/>
              <a:gd name="connsiteX1" fmla="*/ 5360676 w 5373665"/>
              <a:gd name="connsiteY1" fmla="*/ 0 h 1043259"/>
              <a:gd name="connsiteX2" fmla="*/ 5373665 w 5373665"/>
              <a:gd name="connsiteY2" fmla="*/ 941224 h 1043259"/>
              <a:gd name="connsiteX3" fmla="*/ 2509303 w 5373665"/>
              <a:gd name="connsiteY3" fmla="*/ 995815 h 1043259"/>
              <a:gd name="connsiteX4" fmla="*/ 262694 w 5373665"/>
              <a:gd name="connsiteY4" fmla="*/ 1041198 h 1043259"/>
              <a:gd name="connsiteX5" fmla="*/ 15680 w 5373665"/>
              <a:gd name="connsiteY5" fmla="*/ 1032317 h 1043259"/>
              <a:gd name="connsiteX6" fmla="*/ 0 w 5373665"/>
              <a:gd name="connsiteY6" fmla="*/ 2103 h 1043259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1776 w 5358093"/>
              <a:gd name="connsiteY0" fmla="*/ 3453 h 1041670"/>
              <a:gd name="connsiteX1" fmla="*/ 5345104 w 5358093"/>
              <a:gd name="connsiteY1" fmla="*/ 0 h 1041670"/>
              <a:gd name="connsiteX2" fmla="*/ 5358093 w 5358093"/>
              <a:gd name="connsiteY2" fmla="*/ 941224 h 1041670"/>
              <a:gd name="connsiteX3" fmla="*/ 2493731 w 5358093"/>
              <a:gd name="connsiteY3" fmla="*/ 995815 h 1041670"/>
              <a:gd name="connsiteX4" fmla="*/ 247122 w 5358093"/>
              <a:gd name="connsiteY4" fmla="*/ 1041198 h 1041670"/>
              <a:gd name="connsiteX5" fmla="*/ 108 w 5358093"/>
              <a:gd name="connsiteY5" fmla="*/ 1032317 h 1041670"/>
              <a:gd name="connsiteX6" fmla="*/ 1776 w 5358093"/>
              <a:gd name="connsiteY6" fmla="*/ 3453 h 1041670"/>
              <a:gd name="connsiteX0" fmla="*/ 2117 w 5358434"/>
              <a:gd name="connsiteY0" fmla="*/ 3453 h 1041670"/>
              <a:gd name="connsiteX1" fmla="*/ 5345445 w 5358434"/>
              <a:gd name="connsiteY1" fmla="*/ 0 h 1041670"/>
              <a:gd name="connsiteX2" fmla="*/ 5358434 w 5358434"/>
              <a:gd name="connsiteY2" fmla="*/ 941224 h 1041670"/>
              <a:gd name="connsiteX3" fmla="*/ 2494072 w 5358434"/>
              <a:gd name="connsiteY3" fmla="*/ 995815 h 1041670"/>
              <a:gd name="connsiteX4" fmla="*/ 247463 w 5358434"/>
              <a:gd name="connsiteY4" fmla="*/ 1041198 h 1041670"/>
              <a:gd name="connsiteX5" fmla="*/ 449 w 5358434"/>
              <a:gd name="connsiteY5" fmla="*/ 1032317 h 1041670"/>
              <a:gd name="connsiteX6" fmla="*/ 2117 w 5358434"/>
              <a:gd name="connsiteY6" fmla="*/ 3453 h 1041670"/>
              <a:gd name="connsiteX0" fmla="*/ 2375 w 5358692"/>
              <a:gd name="connsiteY0" fmla="*/ 3453 h 1041670"/>
              <a:gd name="connsiteX1" fmla="*/ 5345703 w 5358692"/>
              <a:gd name="connsiteY1" fmla="*/ 0 h 1041670"/>
              <a:gd name="connsiteX2" fmla="*/ 5358692 w 5358692"/>
              <a:gd name="connsiteY2" fmla="*/ 941224 h 1041670"/>
              <a:gd name="connsiteX3" fmla="*/ 2494330 w 5358692"/>
              <a:gd name="connsiteY3" fmla="*/ 995815 h 1041670"/>
              <a:gd name="connsiteX4" fmla="*/ 247721 w 5358692"/>
              <a:gd name="connsiteY4" fmla="*/ 1041198 h 1041670"/>
              <a:gd name="connsiteX5" fmla="*/ 707 w 5358692"/>
              <a:gd name="connsiteY5" fmla="*/ 1032317 h 1041670"/>
              <a:gd name="connsiteX6" fmla="*/ 2375 w 5358692"/>
              <a:gd name="connsiteY6" fmla="*/ 3453 h 104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8692" h="1041670">
                <a:moveTo>
                  <a:pt x="2375" y="3453"/>
                </a:moveTo>
                <a:lnTo>
                  <a:pt x="5345703" y="0"/>
                </a:lnTo>
                <a:cubicBezTo>
                  <a:pt x="5346908" y="489596"/>
                  <a:pt x="5357486" y="451627"/>
                  <a:pt x="5358692" y="941224"/>
                </a:cubicBezTo>
                <a:cubicBezTo>
                  <a:pt x="3737427" y="873655"/>
                  <a:pt x="3356737" y="954918"/>
                  <a:pt x="2494330" y="995815"/>
                </a:cubicBezTo>
                <a:cubicBezTo>
                  <a:pt x="1643295" y="1036173"/>
                  <a:pt x="1041614" y="1043856"/>
                  <a:pt x="247721" y="1041198"/>
                </a:cubicBezTo>
                <a:cubicBezTo>
                  <a:pt x="117469" y="1037526"/>
                  <a:pt x="166431" y="1041956"/>
                  <a:pt x="707" y="1032317"/>
                </a:cubicBezTo>
                <a:cubicBezTo>
                  <a:pt x="-1219" y="584648"/>
                  <a:pt x="1282" y="349913"/>
                  <a:pt x="2375" y="345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39BC6697-25BC-48E5-B242-29A88CDDDCE2}"/>
              </a:ext>
            </a:extLst>
          </p:cNvPr>
          <p:cNvSpPr/>
          <p:nvPr userDrawn="1"/>
        </p:nvSpPr>
        <p:spPr>
          <a:xfrm rot="5400000" flipH="1" flipV="1">
            <a:off x="-1551743" y="1526347"/>
            <a:ext cx="6858000" cy="3805308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517"/>
              <a:gd name="connsiteX1" fmla="*/ 7607746 w 7620735"/>
              <a:gd name="connsiteY1" fmla="*/ 5090 h 1044517"/>
              <a:gd name="connsiteX2" fmla="*/ 7620735 w 7620735"/>
              <a:gd name="connsiteY2" fmla="*/ 967125 h 1044517"/>
              <a:gd name="connsiteX3" fmla="*/ 4756373 w 7620735"/>
              <a:gd name="connsiteY3" fmla="*/ 1000905 h 1044517"/>
              <a:gd name="connsiteX4" fmla="*/ 2741311 w 7620735"/>
              <a:gd name="connsiteY4" fmla="*/ 1044141 h 1044517"/>
              <a:gd name="connsiteX5" fmla="*/ 0 w 7620735"/>
              <a:gd name="connsiteY5" fmla="*/ 1001985 h 1044517"/>
              <a:gd name="connsiteX6" fmla="*/ 0 w 7620735"/>
              <a:gd name="connsiteY6" fmla="*/ 0 h 1044517"/>
              <a:gd name="connsiteX0" fmla="*/ 0 w 7628805"/>
              <a:gd name="connsiteY0" fmla="*/ 7365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7365 h 1051882"/>
              <a:gd name="connsiteX0" fmla="*/ 0 w 7628805"/>
              <a:gd name="connsiteY0" fmla="*/ 3213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3213 h 1051882"/>
              <a:gd name="connsiteX0" fmla="*/ 0 w 7621118"/>
              <a:gd name="connsiteY0" fmla="*/ 198057 h 1246726"/>
              <a:gd name="connsiteX1" fmla="*/ 7620775 w 7621118"/>
              <a:gd name="connsiteY1" fmla="*/ 0 h 1246726"/>
              <a:gd name="connsiteX2" fmla="*/ 7620735 w 7621118"/>
              <a:gd name="connsiteY2" fmla="*/ 1169334 h 1246726"/>
              <a:gd name="connsiteX3" fmla="*/ 4756373 w 7621118"/>
              <a:gd name="connsiteY3" fmla="*/ 1203114 h 1246726"/>
              <a:gd name="connsiteX4" fmla="*/ 2741311 w 7621118"/>
              <a:gd name="connsiteY4" fmla="*/ 1246350 h 1246726"/>
              <a:gd name="connsiteX5" fmla="*/ 0 w 7621118"/>
              <a:gd name="connsiteY5" fmla="*/ 1204194 h 1246726"/>
              <a:gd name="connsiteX6" fmla="*/ 0 w 7621118"/>
              <a:gd name="connsiteY6" fmla="*/ 198057 h 1246726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1118" h="1252941">
                <a:moveTo>
                  <a:pt x="0" y="0"/>
                </a:moveTo>
                <a:lnTo>
                  <a:pt x="7620775" y="6215"/>
                </a:lnTo>
                <a:cubicBezTo>
                  <a:pt x="7621980" y="495811"/>
                  <a:pt x="7619529" y="685952"/>
                  <a:pt x="7620735" y="1175549"/>
                </a:cubicBezTo>
                <a:cubicBezTo>
                  <a:pt x="5999470" y="1107980"/>
                  <a:pt x="5569610" y="1174904"/>
                  <a:pt x="4756373" y="1209329"/>
                </a:cubicBezTo>
                <a:cubicBezTo>
                  <a:pt x="4085133" y="1237743"/>
                  <a:pt x="3433960" y="1255817"/>
                  <a:pt x="2741311" y="1252565"/>
                </a:cubicBezTo>
                <a:cubicBezTo>
                  <a:pt x="1948591" y="1248843"/>
                  <a:pt x="1346589" y="1238543"/>
                  <a:pt x="0" y="1210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C02FF2-7F36-4877-BAD7-1789ECD1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25" y="457200"/>
            <a:ext cx="292512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95D900-1D32-4F8A-8C52-BECB7DCEE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723" y="2057400"/>
            <a:ext cx="3301092" cy="3812117"/>
          </a:xfr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EAD04C-AD3A-40BB-B125-156F0654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844" y="6408381"/>
            <a:ext cx="2133600" cy="36004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45D2E41-B30A-495E-9508-4F023F686643}" type="datetimeFigureOut">
              <a:rPr lang="de-DE" smtClean="0"/>
              <a:pPr/>
              <a:t>12.12.2021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517581"/>
      </p:ext>
    </p:extLst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111D50-DBF9-4C6C-8102-587A245AF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" y="0"/>
            <a:ext cx="546735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B7C8D2A2-15CC-4CE2-A9F9-552C10F10F75}"/>
              </a:ext>
            </a:extLst>
          </p:cNvPr>
          <p:cNvSpPr/>
          <p:nvPr userDrawn="1"/>
        </p:nvSpPr>
        <p:spPr>
          <a:xfrm rot="16200000" flipH="1" flipV="1">
            <a:off x="2697116" y="2522961"/>
            <a:ext cx="6885381" cy="1839467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740"/>
              <a:gd name="connsiteX1" fmla="*/ 7607746 w 7620735"/>
              <a:gd name="connsiteY1" fmla="*/ 5090 h 1044740"/>
              <a:gd name="connsiteX2" fmla="*/ 7620735 w 7620735"/>
              <a:gd name="connsiteY2" fmla="*/ 967125 h 1044740"/>
              <a:gd name="connsiteX3" fmla="*/ 4756373 w 7620735"/>
              <a:gd name="connsiteY3" fmla="*/ 1000905 h 1044740"/>
              <a:gd name="connsiteX4" fmla="*/ 2741311 w 7620735"/>
              <a:gd name="connsiteY4" fmla="*/ 1044141 h 1044740"/>
              <a:gd name="connsiteX5" fmla="*/ 0 w 7620735"/>
              <a:gd name="connsiteY5" fmla="*/ 1001985 h 1044740"/>
              <a:gd name="connsiteX6" fmla="*/ 0 w 7620735"/>
              <a:gd name="connsiteY6" fmla="*/ 0 h 1044740"/>
              <a:gd name="connsiteX0" fmla="*/ 0 w 7620735"/>
              <a:gd name="connsiteY0" fmla="*/ 0 h 1045584"/>
              <a:gd name="connsiteX1" fmla="*/ 7607746 w 7620735"/>
              <a:gd name="connsiteY1" fmla="*/ 5090 h 1045584"/>
              <a:gd name="connsiteX2" fmla="*/ 7620735 w 7620735"/>
              <a:gd name="connsiteY2" fmla="*/ 967125 h 1045584"/>
              <a:gd name="connsiteX3" fmla="*/ 4756373 w 7620735"/>
              <a:gd name="connsiteY3" fmla="*/ 1000905 h 1045584"/>
              <a:gd name="connsiteX4" fmla="*/ 2741311 w 7620735"/>
              <a:gd name="connsiteY4" fmla="*/ 1044141 h 1045584"/>
              <a:gd name="connsiteX5" fmla="*/ 0 w 7620735"/>
              <a:gd name="connsiteY5" fmla="*/ 1001985 h 1045584"/>
              <a:gd name="connsiteX6" fmla="*/ 0 w 7620735"/>
              <a:gd name="connsiteY6" fmla="*/ 0 h 1045584"/>
              <a:gd name="connsiteX0" fmla="*/ 0 w 7620735"/>
              <a:gd name="connsiteY0" fmla="*/ 0 h 1044620"/>
              <a:gd name="connsiteX1" fmla="*/ 7607746 w 7620735"/>
              <a:gd name="connsiteY1" fmla="*/ 5090 h 1044620"/>
              <a:gd name="connsiteX2" fmla="*/ 7620735 w 7620735"/>
              <a:gd name="connsiteY2" fmla="*/ 967125 h 1044620"/>
              <a:gd name="connsiteX3" fmla="*/ 4756373 w 7620735"/>
              <a:gd name="connsiteY3" fmla="*/ 1000905 h 1044620"/>
              <a:gd name="connsiteX4" fmla="*/ 2741311 w 7620735"/>
              <a:gd name="connsiteY4" fmla="*/ 1044141 h 1044620"/>
              <a:gd name="connsiteX5" fmla="*/ 0 w 7620735"/>
              <a:gd name="connsiteY5" fmla="*/ 1001985 h 1044620"/>
              <a:gd name="connsiteX6" fmla="*/ 0 w 7620735"/>
              <a:gd name="connsiteY6" fmla="*/ 0 h 1044620"/>
              <a:gd name="connsiteX0" fmla="*/ 6987 w 7627722"/>
              <a:gd name="connsiteY0" fmla="*/ 0 h 1044485"/>
              <a:gd name="connsiteX1" fmla="*/ 7614733 w 7627722"/>
              <a:gd name="connsiteY1" fmla="*/ 5090 h 1044485"/>
              <a:gd name="connsiteX2" fmla="*/ 7627722 w 7627722"/>
              <a:gd name="connsiteY2" fmla="*/ 967125 h 1044485"/>
              <a:gd name="connsiteX3" fmla="*/ 4763360 w 7627722"/>
              <a:gd name="connsiteY3" fmla="*/ 1000905 h 1044485"/>
              <a:gd name="connsiteX4" fmla="*/ 2748298 w 7627722"/>
              <a:gd name="connsiteY4" fmla="*/ 1044141 h 1044485"/>
              <a:gd name="connsiteX5" fmla="*/ 0 w 7627722"/>
              <a:gd name="connsiteY5" fmla="*/ 984958 h 1044485"/>
              <a:gd name="connsiteX6" fmla="*/ 6987 w 7627722"/>
              <a:gd name="connsiteY6" fmla="*/ 0 h 1044485"/>
              <a:gd name="connsiteX0" fmla="*/ 6987 w 7627722"/>
              <a:gd name="connsiteY0" fmla="*/ 0 h 1044308"/>
              <a:gd name="connsiteX1" fmla="*/ 7614733 w 7627722"/>
              <a:gd name="connsiteY1" fmla="*/ 5090 h 1044308"/>
              <a:gd name="connsiteX2" fmla="*/ 7627722 w 7627722"/>
              <a:gd name="connsiteY2" fmla="*/ 946314 h 1044308"/>
              <a:gd name="connsiteX3" fmla="*/ 4763360 w 7627722"/>
              <a:gd name="connsiteY3" fmla="*/ 1000905 h 1044308"/>
              <a:gd name="connsiteX4" fmla="*/ 2748298 w 7627722"/>
              <a:gd name="connsiteY4" fmla="*/ 1044141 h 1044308"/>
              <a:gd name="connsiteX5" fmla="*/ 0 w 7627722"/>
              <a:gd name="connsiteY5" fmla="*/ 984958 h 1044308"/>
              <a:gd name="connsiteX6" fmla="*/ 6987 w 7627722"/>
              <a:gd name="connsiteY6" fmla="*/ 0 h 1044308"/>
              <a:gd name="connsiteX0" fmla="*/ 6987 w 7627722"/>
              <a:gd name="connsiteY0" fmla="*/ 0 h 1044646"/>
              <a:gd name="connsiteX1" fmla="*/ 7614733 w 7627722"/>
              <a:gd name="connsiteY1" fmla="*/ 5090 h 1044646"/>
              <a:gd name="connsiteX2" fmla="*/ 7627722 w 7627722"/>
              <a:gd name="connsiteY2" fmla="*/ 946314 h 1044646"/>
              <a:gd name="connsiteX3" fmla="*/ 4763360 w 7627722"/>
              <a:gd name="connsiteY3" fmla="*/ 1000905 h 1044646"/>
              <a:gd name="connsiteX4" fmla="*/ 2748298 w 7627722"/>
              <a:gd name="connsiteY4" fmla="*/ 1044141 h 1044646"/>
              <a:gd name="connsiteX5" fmla="*/ 0 w 7627722"/>
              <a:gd name="connsiteY5" fmla="*/ 984958 h 1044646"/>
              <a:gd name="connsiteX6" fmla="*/ 6987 w 7627722"/>
              <a:gd name="connsiteY6" fmla="*/ 0 h 1044646"/>
              <a:gd name="connsiteX0" fmla="*/ 6987 w 7627722"/>
              <a:gd name="connsiteY0" fmla="*/ 0 h 1033027"/>
              <a:gd name="connsiteX1" fmla="*/ 7614733 w 7627722"/>
              <a:gd name="connsiteY1" fmla="*/ 5090 h 1033027"/>
              <a:gd name="connsiteX2" fmla="*/ 7627722 w 7627722"/>
              <a:gd name="connsiteY2" fmla="*/ 946314 h 1033027"/>
              <a:gd name="connsiteX3" fmla="*/ 4763360 w 7627722"/>
              <a:gd name="connsiteY3" fmla="*/ 1000905 h 1033027"/>
              <a:gd name="connsiteX4" fmla="*/ 2615542 w 7627722"/>
              <a:gd name="connsiteY4" fmla="*/ 1032789 h 1033027"/>
              <a:gd name="connsiteX5" fmla="*/ 0 w 7627722"/>
              <a:gd name="connsiteY5" fmla="*/ 984958 h 1033027"/>
              <a:gd name="connsiteX6" fmla="*/ 6987 w 7627722"/>
              <a:gd name="connsiteY6" fmla="*/ 0 h 1033027"/>
              <a:gd name="connsiteX0" fmla="*/ 6987 w 7627722"/>
              <a:gd name="connsiteY0" fmla="*/ 0 h 1042425"/>
              <a:gd name="connsiteX1" fmla="*/ 7614733 w 7627722"/>
              <a:gd name="connsiteY1" fmla="*/ 5090 h 1042425"/>
              <a:gd name="connsiteX2" fmla="*/ 7627722 w 7627722"/>
              <a:gd name="connsiteY2" fmla="*/ 946314 h 1042425"/>
              <a:gd name="connsiteX3" fmla="*/ 4763360 w 7627722"/>
              <a:gd name="connsiteY3" fmla="*/ 1000905 h 1042425"/>
              <a:gd name="connsiteX4" fmla="*/ 2622529 w 7627722"/>
              <a:gd name="connsiteY4" fmla="*/ 1042249 h 1042425"/>
              <a:gd name="connsiteX5" fmla="*/ 0 w 7627722"/>
              <a:gd name="connsiteY5" fmla="*/ 984958 h 1042425"/>
              <a:gd name="connsiteX6" fmla="*/ 6987 w 7627722"/>
              <a:gd name="connsiteY6" fmla="*/ 0 h 1042425"/>
              <a:gd name="connsiteX0" fmla="*/ 6987 w 7627722"/>
              <a:gd name="connsiteY0" fmla="*/ 0 h 1042588"/>
              <a:gd name="connsiteX1" fmla="*/ 7614733 w 7627722"/>
              <a:gd name="connsiteY1" fmla="*/ 5090 h 1042588"/>
              <a:gd name="connsiteX2" fmla="*/ 7627722 w 7627722"/>
              <a:gd name="connsiteY2" fmla="*/ 946314 h 1042588"/>
              <a:gd name="connsiteX3" fmla="*/ 4763360 w 7627722"/>
              <a:gd name="connsiteY3" fmla="*/ 1000905 h 1042588"/>
              <a:gd name="connsiteX4" fmla="*/ 2622529 w 7627722"/>
              <a:gd name="connsiteY4" fmla="*/ 1042249 h 1042588"/>
              <a:gd name="connsiteX5" fmla="*/ 0 w 7627722"/>
              <a:gd name="connsiteY5" fmla="*/ 984958 h 1042588"/>
              <a:gd name="connsiteX6" fmla="*/ 6987 w 7627722"/>
              <a:gd name="connsiteY6" fmla="*/ 0 h 1042588"/>
              <a:gd name="connsiteX0" fmla="*/ 6987 w 7627722"/>
              <a:gd name="connsiteY0" fmla="*/ 0 h 1046446"/>
              <a:gd name="connsiteX1" fmla="*/ 7614733 w 7627722"/>
              <a:gd name="connsiteY1" fmla="*/ 5090 h 1046446"/>
              <a:gd name="connsiteX2" fmla="*/ 7627722 w 7627722"/>
              <a:gd name="connsiteY2" fmla="*/ 946314 h 1046446"/>
              <a:gd name="connsiteX3" fmla="*/ 4763360 w 7627722"/>
              <a:gd name="connsiteY3" fmla="*/ 1000905 h 1046446"/>
              <a:gd name="connsiteX4" fmla="*/ 2516751 w 7627722"/>
              <a:gd name="connsiteY4" fmla="*/ 1046288 h 1046446"/>
              <a:gd name="connsiteX5" fmla="*/ 0 w 7627722"/>
              <a:gd name="connsiteY5" fmla="*/ 984958 h 1046446"/>
              <a:gd name="connsiteX6" fmla="*/ 6987 w 7627722"/>
              <a:gd name="connsiteY6" fmla="*/ 0 h 1046446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84958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69169"/>
              <a:gd name="connsiteX1" fmla="*/ 7614733 w 7627722"/>
              <a:gd name="connsiteY1" fmla="*/ 5090 h 1069169"/>
              <a:gd name="connsiteX2" fmla="*/ 7627722 w 7627722"/>
              <a:gd name="connsiteY2" fmla="*/ 946314 h 1069169"/>
              <a:gd name="connsiteX3" fmla="*/ 4763360 w 7627722"/>
              <a:gd name="connsiteY3" fmla="*/ 1000905 h 1069169"/>
              <a:gd name="connsiteX4" fmla="*/ 2516751 w 7627722"/>
              <a:gd name="connsiteY4" fmla="*/ 1046288 h 1069169"/>
              <a:gd name="connsiteX5" fmla="*/ 2269737 w 7627722"/>
              <a:gd name="connsiteY5" fmla="*/ 1037407 h 1069169"/>
              <a:gd name="connsiteX6" fmla="*/ 0 w 7627722"/>
              <a:gd name="connsiteY6" fmla="*/ 976880 h 1069169"/>
              <a:gd name="connsiteX7" fmla="*/ 6987 w 7627722"/>
              <a:gd name="connsiteY7" fmla="*/ 0 h 1069169"/>
              <a:gd name="connsiteX0" fmla="*/ 6987 w 7627722"/>
              <a:gd name="connsiteY0" fmla="*/ 0 h 1227328"/>
              <a:gd name="connsiteX1" fmla="*/ 7614733 w 7627722"/>
              <a:gd name="connsiteY1" fmla="*/ 5090 h 1227328"/>
              <a:gd name="connsiteX2" fmla="*/ 7627722 w 7627722"/>
              <a:gd name="connsiteY2" fmla="*/ 946314 h 1227328"/>
              <a:gd name="connsiteX3" fmla="*/ 4763360 w 7627722"/>
              <a:gd name="connsiteY3" fmla="*/ 1000905 h 1227328"/>
              <a:gd name="connsiteX4" fmla="*/ 2516751 w 7627722"/>
              <a:gd name="connsiteY4" fmla="*/ 1046288 h 1227328"/>
              <a:gd name="connsiteX5" fmla="*/ 2269737 w 7627722"/>
              <a:gd name="connsiteY5" fmla="*/ 1037407 h 1227328"/>
              <a:gd name="connsiteX6" fmla="*/ 0 w 7627722"/>
              <a:gd name="connsiteY6" fmla="*/ 976880 h 1227328"/>
              <a:gd name="connsiteX7" fmla="*/ 6987 w 7627722"/>
              <a:gd name="connsiteY7" fmla="*/ 0 h 122732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3288"/>
              <a:gd name="connsiteX1" fmla="*/ 7614733 w 7627722"/>
              <a:gd name="connsiteY1" fmla="*/ 5090 h 1053288"/>
              <a:gd name="connsiteX2" fmla="*/ 7627722 w 7627722"/>
              <a:gd name="connsiteY2" fmla="*/ 946314 h 1053288"/>
              <a:gd name="connsiteX3" fmla="*/ 4763360 w 7627722"/>
              <a:gd name="connsiteY3" fmla="*/ 1000905 h 1053288"/>
              <a:gd name="connsiteX4" fmla="*/ 2516751 w 7627722"/>
              <a:gd name="connsiteY4" fmla="*/ 1046288 h 1053288"/>
              <a:gd name="connsiteX5" fmla="*/ 2269737 w 7627722"/>
              <a:gd name="connsiteY5" fmla="*/ 1037407 h 1053288"/>
              <a:gd name="connsiteX6" fmla="*/ 0 w 7627722"/>
              <a:gd name="connsiteY6" fmla="*/ 976880 h 1053288"/>
              <a:gd name="connsiteX7" fmla="*/ 6987 w 7627722"/>
              <a:gd name="connsiteY7" fmla="*/ 0 h 1053288"/>
              <a:gd name="connsiteX0" fmla="*/ 6987 w 7627722"/>
              <a:gd name="connsiteY0" fmla="*/ 0 h 1048349"/>
              <a:gd name="connsiteX1" fmla="*/ 7614733 w 7627722"/>
              <a:gd name="connsiteY1" fmla="*/ 5090 h 1048349"/>
              <a:gd name="connsiteX2" fmla="*/ 7627722 w 7627722"/>
              <a:gd name="connsiteY2" fmla="*/ 946314 h 1048349"/>
              <a:gd name="connsiteX3" fmla="*/ 4763360 w 7627722"/>
              <a:gd name="connsiteY3" fmla="*/ 1000905 h 1048349"/>
              <a:gd name="connsiteX4" fmla="*/ 2516751 w 7627722"/>
              <a:gd name="connsiteY4" fmla="*/ 1046288 h 1048349"/>
              <a:gd name="connsiteX5" fmla="*/ 2269737 w 7627722"/>
              <a:gd name="connsiteY5" fmla="*/ 1037407 h 1048349"/>
              <a:gd name="connsiteX6" fmla="*/ 0 w 7627722"/>
              <a:gd name="connsiteY6" fmla="*/ 976880 h 1048349"/>
              <a:gd name="connsiteX7" fmla="*/ 6987 w 7627722"/>
              <a:gd name="connsiteY7" fmla="*/ 0 h 1048349"/>
              <a:gd name="connsiteX0" fmla="*/ 177258 w 7797993"/>
              <a:gd name="connsiteY0" fmla="*/ 0 h 1048349"/>
              <a:gd name="connsiteX1" fmla="*/ 7785004 w 7797993"/>
              <a:gd name="connsiteY1" fmla="*/ 5090 h 1048349"/>
              <a:gd name="connsiteX2" fmla="*/ 7797993 w 7797993"/>
              <a:gd name="connsiteY2" fmla="*/ 946314 h 1048349"/>
              <a:gd name="connsiteX3" fmla="*/ 4933631 w 7797993"/>
              <a:gd name="connsiteY3" fmla="*/ 1000905 h 1048349"/>
              <a:gd name="connsiteX4" fmla="*/ 2687022 w 7797993"/>
              <a:gd name="connsiteY4" fmla="*/ 1046288 h 1048349"/>
              <a:gd name="connsiteX5" fmla="*/ 2440008 w 7797993"/>
              <a:gd name="connsiteY5" fmla="*/ 1037407 h 1048349"/>
              <a:gd name="connsiteX6" fmla="*/ 177258 w 7797993"/>
              <a:gd name="connsiteY6" fmla="*/ 0 h 1048349"/>
              <a:gd name="connsiteX0" fmla="*/ 500146 w 5873811"/>
              <a:gd name="connsiteY0" fmla="*/ 2103 h 1043259"/>
              <a:gd name="connsiteX1" fmla="*/ 5860822 w 5873811"/>
              <a:gd name="connsiteY1" fmla="*/ 0 h 1043259"/>
              <a:gd name="connsiteX2" fmla="*/ 5873811 w 5873811"/>
              <a:gd name="connsiteY2" fmla="*/ 941224 h 1043259"/>
              <a:gd name="connsiteX3" fmla="*/ 3009449 w 5873811"/>
              <a:gd name="connsiteY3" fmla="*/ 995815 h 1043259"/>
              <a:gd name="connsiteX4" fmla="*/ 762840 w 5873811"/>
              <a:gd name="connsiteY4" fmla="*/ 1041198 h 1043259"/>
              <a:gd name="connsiteX5" fmla="*/ 515826 w 5873811"/>
              <a:gd name="connsiteY5" fmla="*/ 1032317 h 1043259"/>
              <a:gd name="connsiteX6" fmla="*/ 500146 w 5873811"/>
              <a:gd name="connsiteY6" fmla="*/ 2103 h 1043259"/>
              <a:gd name="connsiteX0" fmla="*/ 169580 w 5543245"/>
              <a:gd name="connsiteY0" fmla="*/ 2103 h 1043259"/>
              <a:gd name="connsiteX1" fmla="*/ 5530256 w 5543245"/>
              <a:gd name="connsiteY1" fmla="*/ 0 h 1043259"/>
              <a:gd name="connsiteX2" fmla="*/ 5543245 w 5543245"/>
              <a:gd name="connsiteY2" fmla="*/ 941224 h 1043259"/>
              <a:gd name="connsiteX3" fmla="*/ 2678883 w 5543245"/>
              <a:gd name="connsiteY3" fmla="*/ 995815 h 1043259"/>
              <a:gd name="connsiteX4" fmla="*/ 432274 w 5543245"/>
              <a:gd name="connsiteY4" fmla="*/ 1041198 h 1043259"/>
              <a:gd name="connsiteX5" fmla="*/ 185260 w 5543245"/>
              <a:gd name="connsiteY5" fmla="*/ 1032317 h 1043259"/>
              <a:gd name="connsiteX6" fmla="*/ 169580 w 5543245"/>
              <a:gd name="connsiteY6" fmla="*/ 2103 h 1043259"/>
              <a:gd name="connsiteX0" fmla="*/ 0 w 5373665"/>
              <a:gd name="connsiteY0" fmla="*/ 2103 h 1043259"/>
              <a:gd name="connsiteX1" fmla="*/ 5360676 w 5373665"/>
              <a:gd name="connsiteY1" fmla="*/ 0 h 1043259"/>
              <a:gd name="connsiteX2" fmla="*/ 5373665 w 5373665"/>
              <a:gd name="connsiteY2" fmla="*/ 941224 h 1043259"/>
              <a:gd name="connsiteX3" fmla="*/ 2509303 w 5373665"/>
              <a:gd name="connsiteY3" fmla="*/ 995815 h 1043259"/>
              <a:gd name="connsiteX4" fmla="*/ 262694 w 5373665"/>
              <a:gd name="connsiteY4" fmla="*/ 1041198 h 1043259"/>
              <a:gd name="connsiteX5" fmla="*/ 15680 w 5373665"/>
              <a:gd name="connsiteY5" fmla="*/ 1032317 h 1043259"/>
              <a:gd name="connsiteX6" fmla="*/ 0 w 5373665"/>
              <a:gd name="connsiteY6" fmla="*/ 2103 h 1043259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1776 w 5358093"/>
              <a:gd name="connsiteY0" fmla="*/ 3453 h 1041670"/>
              <a:gd name="connsiteX1" fmla="*/ 5345104 w 5358093"/>
              <a:gd name="connsiteY1" fmla="*/ 0 h 1041670"/>
              <a:gd name="connsiteX2" fmla="*/ 5358093 w 5358093"/>
              <a:gd name="connsiteY2" fmla="*/ 941224 h 1041670"/>
              <a:gd name="connsiteX3" fmla="*/ 2493731 w 5358093"/>
              <a:gd name="connsiteY3" fmla="*/ 995815 h 1041670"/>
              <a:gd name="connsiteX4" fmla="*/ 247122 w 5358093"/>
              <a:gd name="connsiteY4" fmla="*/ 1041198 h 1041670"/>
              <a:gd name="connsiteX5" fmla="*/ 108 w 5358093"/>
              <a:gd name="connsiteY5" fmla="*/ 1032317 h 1041670"/>
              <a:gd name="connsiteX6" fmla="*/ 1776 w 5358093"/>
              <a:gd name="connsiteY6" fmla="*/ 3453 h 1041670"/>
              <a:gd name="connsiteX0" fmla="*/ 2117 w 5358434"/>
              <a:gd name="connsiteY0" fmla="*/ 3453 h 1041670"/>
              <a:gd name="connsiteX1" fmla="*/ 5345445 w 5358434"/>
              <a:gd name="connsiteY1" fmla="*/ 0 h 1041670"/>
              <a:gd name="connsiteX2" fmla="*/ 5358434 w 5358434"/>
              <a:gd name="connsiteY2" fmla="*/ 941224 h 1041670"/>
              <a:gd name="connsiteX3" fmla="*/ 2494072 w 5358434"/>
              <a:gd name="connsiteY3" fmla="*/ 995815 h 1041670"/>
              <a:gd name="connsiteX4" fmla="*/ 247463 w 5358434"/>
              <a:gd name="connsiteY4" fmla="*/ 1041198 h 1041670"/>
              <a:gd name="connsiteX5" fmla="*/ 449 w 5358434"/>
              <a:gd name="connsiteY5" fmla="*/ 1032317 h 1041670"/>
              <a:gd name="connsiteX6" fmla="*/ 2117 w 5358434"/>
              <a:gd name="connsiteY6" fmla="*/ 3453 h 1041670"/>
              <a:gd name="connsiteX0" fmla="*/ 2375 w 5358692"/>
              <a:gd name="connsiteY0" fmla="*/ 3453 h 1041670"/>
              <a:gd name="connsiteX1" fmla="*/ 5345703 w 5358692"/>
              <a:gd name="connsiteY1" fmla="*/ 0 h 1041670"/>
              <a:gd name="connsiteX2" fmla="*/ 5358692 w 5358692"/>
              <a:gd name="connsiteY2" fmla="*/ 941224 h 1041670"/>
              <a:gd name="connsiteX3" fmla="*/ 2494330 w 5358692"/>
              <a:gd name="connsiteY3" fmla="*/ 995815 h 1041670"/>
              <a:gd name="connsiteX4" fmla="*/ 247721 w 5358692"/>
              <a:gd name="connsiteY4" fmla="*/ 1041198 h 1041670"/>
              <a:gd name="connsiteX5" fmla="*/ 707 w 5358692"/>
              <a:gd name="connsiteY5" fmla="*/ 1032317 h 1041670"/>
              <a:gd name="connsiteX6" fmla="*/ 2375 w 5358692"/>
              <a:gd name="connsiteY6" fmla="*/ 3453 h 104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8692" h="1041670">
                <a:moveTo>
                  <a:pt x="2375" y="3453"/>
                </a:moveTo>
                <a:lnTo>
                  <a:pt x="5345703" y="0"/>
                </a:lnTo>
                <a:cubicBezTo>
                  <a:pt x="5346908" y="489596"/>
                  <a:pt x="5357486" y="451627"/>
                  <a:pt x="5358692" y="941224"/>
                </a:cubicBezTo>
                <a:cubicBezTo>
                  <a:pt x="3737427" y="873655"/>
                  <a:pt x="3356737" y="954918"/>
                  <a:pt x="2494330" y="995815"/>
                </a:cubicBezTo>
                <a:cubicBezTo>
                  <a:pt x="1643295" y="1036173"/>
                  <a:pt x="1041614" y="1043856"/>
                  <a:pt x="247721" y="1041198"/>
                </a:cubicBezTo>
                <a:cubicBezTo>
                  <a:pt x="117469" y="1037526"/>
                  <a:pt x="166431" y="1041956"/>
                  <a:pt x="707" y="1032317"/>
                </a:cubicBezTo>
                <a:cubicBezTo>
                  <a:pt x="-1219" y="584648"/>
                  <a:pt x="1282" y="349913"/>
                  <a:pt x="2375" y="345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39BC6697-25BC-48E5-B242-29A88CDDDCE2}"/>
              </a:ext>
            </a:extLst>
          </p:cNvPr>
          <p:cNvSpPr/>
          <p:nvPr userDrawn="1"/>
        </p:nvSpPr>
        <p:spPr>
          <a:xfrm rot="16200000" flipH="1" flipV="1">
            <a:off x="3837187" y="1543498"/>
            <a:ext cx="6878471" cy="3805308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517"/>
              <a:gd name="connsiteX1" fmla="*/ 7607746 w 7620735"/>
              <a:gd name="connsiteY1" fmla="*/ 5090 h 1044517"/>
              <a:gd name="connsiteX2" fmla="*/ 7620735 w 7620735"/>
              <a:gd name="connsiteY2" fmla="*/ 967125 h 1044517"/>
              <a:gd name="connsiteX3" fmla="*/ 4756373 w 7620735"/>
              <a:gd name="connsiteY3" fmla="*/ 1000905 h 1044517"/>
              <a:gd name="connsiteX4" fmla="*/ 2741311 w 7620735"/>
              <a:gd name="connsiteY4" fmla="*/ 1044141 h 1044517"/>
              <a:gd name="connsiteX5" fmla="*/ 0 w 7620735"/>
              <a:gd name="connsiteY5" fmla="*/ 1001985 h 1044517"/>
              <a:gd name="connsiteX6" fmla="*/ 0 w 7620735"/>
              <a:gd name="connsiteY6" fmla="*/ 0 h 1044517"/>
              <a:gd name="connsiteX0" fmla="*/ 0 w 7628805"/>
              <a:gd name="connsiteY0" fmla="*/ 7365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7365 h 1051882"/>
              <a:gd name="connsiteX0" fmla="*/ 0 w 7628805"/>
              <a:gd name="connsiteY0" fmla="*/ 3213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3213 h 1051882"/>
              <a:gd name="connsiteX0" fmla="*/ 0 w 7621118"/>
              <a:gd name="connsiteY0" fmla="*/ 198057 h 1246726"/>
              <a:gd name="connsiteX1" fmla="*/ 7620775 w 7621118"/>
              <a:gd name="connsiteY1" fmla="*/ 0 h 1246726"/>
              <a:gd name="connsiteX2" fmla="*/ 7620735 w 7621118"/>
              <a:gd name="connsiteY2" fmla="*/ 1169334 h 1246726"/>
              <a:gd name="connsiteX3" fmla="*/ 4756373 w 7621118"/>
              <a:gd name="connsiteY3" fmla="*/ 1203114 h 1246726"/>
              <a:gd name="connsiteX4" fmla="*/ 2741311 w 7621118"/>
              <a:gd name="connsiteY4" fmla="*/ 1246350 h 1246726"/>
              <a:gd name="connsiteX5" fmla="*/ 0 w 7621118"/>
              <a:gd name="connsiteY5" fmla="*/ 1204194 h 1246726"/>
              <a:gd name="connsiteX6" fmla="*/ 0 w 7621118"/>
              <a:gd name="connsiteY6" fmla="*/ 198057 h 1246726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1118" h="1252941">
                <a:moveTo>
                  <a:pt x="0" y="0"/>
                </a:moveTo>
                <a:lnTo>
                  <a:pt x="7620775" y="6215"/>
                </a:lnTo>
                <a:cubicBezTo>
                  <a:pt x="7621980" y="495811"/>
                  <a:pt x="7619529" y="685952"/>
                  <a:pt x="7620735" y="1175549"/>
                </a:cubicBezTo>
                <a:cubicBezTo>
                  <a:pt x="5999470" y="1107980"/>
                  <a:pt x="5569610" y="1174904"/>
                  <a:pt x="4756373" y="1209329"/>
                </a:cubicBezTo>
                <a:cubicBezTo>
                  <a:pt x="4085133" y="1237743"/>
                  <a:pt x="3433960" y="1255817"/>
                  <a:pt x="2741311" y="1252565"/>
                </a:cubicBezTo>
                <a:cubicBezTo>
                  <a:pt x="1948591" y="1248843"/>
                  <a:pt x="1346589" y="1238543"/>
                  <a:pt x="0" y="1210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C02FF2-7F36-4877-BAD7-1789ECD1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985" y="457200"/>
            <a:ext cx="292512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95D900-1D32-4F8A-8C52-BECB7DCEE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7983" y="2057400"/>
            <a:ext cx="3301092" cy="381211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EAD04C-AD3A-40BB-B125-156F0654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85" y="6396045"/>
            <a:ext cx="2133600" cy="36004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E45D2E41-B30A-495E-9508-4F023F686643}" type="datetimeFigureOut">
              <a:rPr lang="de-DE" smtClean="0"/>
              <a:pPr/>
              <a:t>12.12.2021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ECFE7F-5E5E-4089-BA41-0AECA8D5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7647" y="6405331"/>
            <a:ext cx="2614511" cy="36004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AC731D54-E409-4165-9E1D-34E864070B2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24329" y="6396045"/>
            <a:ext cx="148215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Lucida Sans" panose="020B0602030504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88D8A434-1F70-4891-90A1-CFCC5B0F0692}" type="slidenum">
              <a:rPr lang="de-DE" sz="1200" smtClean="0">
                <a:solidFill>
                  <a:schemeClr val="bg1"/>
                </a:solidFill>
              </a:rPr>
              <a:pPr/>
              <a:t>‹Nr.›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4969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EAD04C-AD3A-40BB-B125-156F0654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85" y="6396045"/>
            <a:ext cx="2133600" cy="36004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E45D2E41-B30A-495E-9508-4F023F686643}" type="datetimeFigureOut">
              <a:rPr lang="de-DE" smtClean="0"/>
              <a:pPr/>
              <a:t>12.12.2021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ECFE7F-5E5E-4089-BA41-0AECA8D5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7647" y="6405331"/>
            <a:ext cx="2614511" cy="36004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AC731D54-E409-4165-9E1D-34E864070B2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24329" y="6396045"/>
            <a:ext cx="148215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Lucida Sans" panose="020B0602030504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88D8A434-1F70-4891-90A1-CFCC5B0F0692}" type="slidenum">
              <a:rPr lang="de-DE" sz="1200" smtClean="0">
                <a:solidFill>
                  <a:schemeClr val="bg1"/>
                </a:solidFill>
              </a:rPr>
              <a:pPr/>
              <a:t>‹Nr.›</a:t>
            </a:fld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07ACBFC2-BCCB-4DA6-8262-FAEC03C7D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94" t="18665" r="11105" b="18665"/>
          <a:stretch/>
        </p:blipFill>
        <p:spPr bwMode="auto">
          <a:xfrm>
            <a:off x="2" y="0"/>
            <a:ext cx="38053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2" name="Rechteck 3">
            <a:extLst>
              <a:ext uri="{FF2B5EF4-FFF2-40B4-BE49-F238E27FC236}">
                <a16:creationId xmlns:a16="http://schemas.microsoft.com/office/drawing/2014/main" id="{3339235E-4144-401D-B563-7B721562430C}"/>
              </a:ext>
            </a:extLst>
          </p:cNvPr>
          <p:cNvSpPr/>
          <p:nvPr userDrawn="1"/>
        </p:nvSpPr>
        <p:spPr>
          <a:xfrm rot="16200000" flipH="1" flipV="1">
            <a:off x="748515" y="2523395"/>
            <a:ext cx="6885381" cy="1839467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740"/>
              <a:gd name="connsiteX1" fmla="*/ 7607746 w 7620735"/>
              <a:gd name="connsiteY1" fmla="*/ 5090 h 1044740"/>
              <a:gd name="connsiteX2" fmla="*/ 7620735 w 7620735"/>
              <a:gd name="connsiteY2" fmla="*/ 967125 h 1044740"/>
              <a:gd name="connsiteX3" fmla="*/ 4756373 w 7620735"/>
              <a:gd name="connsiteY3" fmla="*/ 1000905 h 1044740"/>
              <a:gd name="connsiteX4" fmla="*/ 2741311 w 7620735"/>
              <a:gd name="connsiteY4" fmla="*/ 1044141 h 1044740"/>
              <a:gd name="connsiteX5" fmla="*/ 0 w 7620735"/>
              <a:gd name="connsiteY5" fmla="*/ 1001985 h 1044740"/>
              <a:gd name="connsiteX6" fmla="*/ 0 w 7620735"/>
              <a:gd name="connsiteY6" fmla="*/ 0 h 1044740"/>
              <a:gd name="connsiteX0" fmla="*/ 0 w 7620735"/>
              <a:gd name="connsiteY0" fmla="*/ 0 h 1045584"/>
              <a:gd name="connsiteX1" fmla="*/ 7607746 w 7620735"/>
              <a:gd name="connsiteY1" fmla="*/ 5090 h 1045584"/>
              <a:gd name="connsiteX2" fmla="*/ 7620735 w 7620735"/>
              <a:gd name="connsiteY2" fmla="*/ 967125 h 1045584"/>
              <a:gd name="connsiteX3" fmla="*/ 4756373 w 7620735"/>
              <a:gd name="connsiteY3" fmla="*/ 1000905 h 1045584"/>
              <a:gd name="connsiteX4" fmla="*/ 2741311 w 7620735"/>
              <a:gd name="connsiteY4" fmla="*/ 1044141 h 1045584"/>
              <a:gd name="connsiteX5" fmla="*/ 0 w 7620735"/>
              <a:gd name="connsiteY5" fmla="*/ 1001985 h 1045584"/>
              <a:gd name="connsiteX6" fmla="*/ 0 w 7620735"/>
              <a:gd name="connsiteY6" fmla="*/ 0 h 1045584"/>
              <a:gd name="connsiteX0" fmla="*/ 0 w 7620735"/>
              <a:gd name="connsiteY0" fmla="*/ 0 h 1044620"/>
              <a:gd name="connsiteX1" fmla="*/ 7607746 w 7620735"/>
              <a:gd name="connsiteY1" fmla="*/ 5090 h 1044620"/>
              <a:gd name="connsiteX2" fmla="*/ 7620735 w 7620735"/>
              <a:gd name="connsiteY2" fmla="*/ 967125 h 1044620"/>
              <a:gd name="connsiteX3" fmla="*/ 4756373 w 7620735"/>
              <a:gd name="connsiteY3" fmla="*/ 1000905 h 1044620"/>
              <a:gd name="connsiteX4" fmla="*/ 2741311 w 7620735"/>
              <a:gd name="connsiteY4" fmla="*/ 1044141 h 1044620"/>
              <a:gd name="connsiteX5" fmla="*/ 0 w 7620735"/>
              <a:gd name="connsiteY5" fmla="*/ 1001985 h 1044620"/>
              <a:gd name="connsiteX6" fmla="*/ 0 w 7620735"/>
              <a:gd name="connsiteY6" fmla="*/ 0 h 1044620"/>
              <a:gd name="connsiteX0" fmla="*/ 6987 w 7627722"/>
              <a:gd name="connsiteY0" fmla="*/ 0 h 1044485"/>
              <a:gd name="connsiteX1" fmla="*/ 7614733 w 7627722"/>
              <a:gd name="connsiteY1" fmla="*/ 5090 h 1044485"/>
              <a:gd name="connsiteX2" fmla="*/ 7627722 w 7627722"/>
              <a:gd name="connsiteY2" fmla="*/ 967125 h 1044485"/>
              <a:gd name="connsiteX3" fmla="*/ 4763360 w 7627722"/>
              <a:gd name="connsiteY3" fmla="*/ 1000905 h 1044485"/>
              <a:gd name="connsiteX4" fmla="*/ 2748298 w 7627722"/>
              <a:gd name="connsiteY4" fmla="*/ 1044141 h 1044485"/>
              <a:gd name="connsiteX5" fmla="*/ 0 w 7627722"/>
              <a:gd name="connsiteY5" fmla="*/ 984958 h 1044485"/>
              <a:gd name="connsiteX6" fmla="*/ 6987 w 7627722"/>
              <a:gd name="connsiteY6" fmla="*/ 0 h 1044485"/>
              <a:gd name="connsiteX0" fmla="*/ 6987 w 7627722"/>
              <a:gd name="connsiteY0" fmla="*/ 0 h 1044308"/>
              <a:gd name="connsiteX1" fmla="*/ 7614733 w 7627722"/>
              <a:gd name="connsiteY1" fmla="*/ 5090 h 1044308"/>
              <a:gd name="connsiteX2" fmla="*/ 7627722 w 7627722"/>
              <a:gd name="connsiteY2" fmla="*/ 946314 h 1044308"/>
              <a:gd name="connsiteX3" fmla="*/ 4763360 w 7627722"/>
              <a:gd name="connsiteY3" fmla="*/ 1000905 h 1044308"/>
              <a:gd name="connsiteX4" fmla="*/ 2748298 w 7627722"/>
              <a:gd name="connsiteY4" fmla="*/ 1044141 h 1044308"/>
              <a:gd name="connsiteX5" fmla="*/ 0 w 7627722"/>
              <a:gd name="connsiteY5" fmla="*/ 984958 h 1044308"/>
              <a:gd name="connsiteX6" fmla="*/ 6987 w 7627722"/>
              <a:gd name="connsiteY6" fmla="*/ 0 h 1044308"/>
              <a:gd name="connsiteX0" fmla="*/ 6987 w 7627722"/>
              <a:gd name="connsiteY0" fmla="*/ 0 h 1044646"/>
              <a:gd name="connsiteX1" fmla="*/ 7614733 w 7627722"/>
              <a:gd name="connsiteY1" fmla="*/ 5090 h 1044646"/>
              <a:gd name="connsiteX2" fmla="*/ 7627722 w 7627722"/>
              <a:gd name="connsiteY2" fmla="*/ 946314 h 1044646"/>
              <a:gd name="connsiteX3" fmla="*/ 4763360 w 7627722"/>
              <a:gd name="connsiteY3" fmla="*/ 1000905 h 1044646"/>
              <a:gd name="connsiteX4" fmla="*/ 2748298 w 7627722"/>
              <a:gd name="connsiteY4" fmla="*/ 1044141 h 1044646"/>
              <a:gd name="connsiteX5" fmla="*/ 0 w 7627722"/>
              <a:gd name="connsiteY5" fmla="*/ 984958 h 1044646"/>
              <a:gd name="connsiteX6" fmla="*/ 6987 w 7627722"/>
              <a:gd name="connsiteY6" fmla="*/ 0 h 1044646"/>
              <a:gd name="connsiteX0" fmla="*/ 6987 w 7627722"/>
              <a:gd name="connsiteY0" fmla="*/ 0 h 1033027"/>
              <a:gd name="connsiteX1" fmla="*/ 7614733 w 7627722"/>
              <a:gd name="connsiteY1" fmla="*/ 5090 h 1033027"/>
              <a:gd name="connsiteX2" fmla="*/ 7627722 w 7627722"/>
              <a:gd name="connsiteY2" fmla="*/ 946314 h 1033027"/>
              <a:gd name="connsiteX3" fmla="*/ 4763360 w 7627722"/>
              <a:gd name="connsiteY3" fmla="*/ 1000905 h 1033027"/>
              <a:gd name="connsiteX4" fmla="*/ 2615542 w 7627722"/>
              <a:gd name="connsiteY4" fmla="*/ 1032789 h 1033027"/>
              <a:gd name="connsiteX5" fmla="*/ 0 w 7627722"/>
              <a:gd name="connsiteY5" fmla="*/ 984958 h 1033027"/>
              <a:gd name="connsiteX6" fmla="*/ 6987 w 7627722"/>
              <a:gd name="connsiteY6" fmla="*/ 0 h 1033027"/>
              <a:gd name="connsiteX0" fmla="*/ 6987 w 7627722"/>
              <a:gd name="connsiteY0" fmla="*/ 0 h 1042425"/>
              <a:gd name="connsiteX1" fmla="*/ 7614733 w 7627722"/>
              <a:gd name="connsiteY1" fmla="*/ 5090 h 1042425"/>
              <a:gd name="connsiteX2" fmla="*/ 7627722 w 7627722"/>
              <a:gd name="connsiteY2" fmla="*/ 946314 h 1042425"/>
              <a:gd name="connsiteX3" fmla="*/ 4763360 w 7627722"/>
              <a:gd name="connsiteY3" fmla="*/ 1000905 h 1042425"/>
              <a:gd name="connsiteX4" fmla="*/ 2622529 w 7627722"/>
              <a:gd name="connsiteY4" fmla="*/ 1042249 h 1042425"/>
              <a:gd name="connsiteX5" fmla="*/ 0 w 7627722"/>
              <a:gd name="connsiteY5" fmla="*/ 984958 h 1042425"/>
              <a:gd name="connsiteX6" fmla="*/ 6987 w 7627722"/>
              <a:gd name="connsiteY6" fmla="*/ 0 h 1042425"/>
              <a:gd name="connsiteX0" fmla="*/ 6987 w 7627722"/>
              <a:gd name="connsiteY0" fmla="*/ 0 h 1042588"/>
              <a:gd name="connsiteX1" fmla="*/ 7614733 w 7627722"/>
              <a:gd name="connsiteY1" fmla="*/ 5090 h 1042588"/>
              <a:gd name="connsiteX2" fmla="*/ 7627722 w 7627722"/>
              <a:gd name="connsiteY2" fmla="*/ 946314 h 1042588"/>
              <a:gd name="connsiteX3" fmla="*/ 4763360 w 7627722"/>
              <a:gd name="connsiteY3" fmla="*/ 1000905 h 1042588"/>
              <a:gd name="connsiteX4" fmla="*/ 2622529 w 7627722"/>
              <a:gd name="connsiteY4" fmla="*/ 1042249 h 1042588"/>
              <a:gd name="connsiteX5" fmla="*/ 0 w 7627722"/>
              <a:gd name="connsiteY5" fmla="*/ 984958 h 1042588"/>
              <a:gd name="connsiteX6" fmla="*/ 6987 w 7627722"/>
              <a:gd name="connsiteY6" fmla="*/ 0 h 1042588"/>
              <a:gd name="connsiteX0" fmla="*/ 6987 w 7627722"/>
              <a:gd name="connsiteY0" fmla="*/ 0 h 1046446"/>
              <a:gd name="connsiteX1" fmla="*/ 7614733 w 7627722"/>
              <a:gd name="connsiteY1" fmla="*/ 5090 h 1046446"/>
              <a:gd name="connsiteX2" fmla="*/ 7627722 w 7627722"/>
              <a:gd name="connsiteY2" fmla="*/ 946314 h 1046446"/>
              <a:gd name="connsiteX3" fmla="*/ 4763360 w 7627722"/>
              <a:gd name="connsiteY3" fmla="*/ 1000905 h 1046446"/>
              <a:gd name="connsiteX4" fmla="*/ 2516751 w 7627722"/>
              <a:gd name="connsiteY4" fmla="*/ 1046288 h 1046446"/>
              <a:gd name="connsiteX5" fmla="*/ 0 w 7627722"/>
              <a:gd name="connsiteY5" fmla="*/ 984958 h 1046446"/>
              <a:gd name="connsiteX6" fmla="*/ 6987 w 7627722"/>
              <a:gd name="connsiteY6" fmla="*/ 0 h 1046446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84958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69169"/>
              <a:gd name="connsiteX1" fmla="*/ 7614733 w 7627722"/>
              <a:gd name="connsiteY1" fmla="*/ 5090 h 1069169"/>
              <a:gd name="connsiteX2" fmla="*/ 7627722 w 7627722"/>
              <a:gd name="connsiteY2" fmla="*/ 946314 h 1069169"/>
              <a:gd name="connsiteX3" fmla="*/ 4763360 w 7627722"/>
              <a:gd name="connsiteY3" fmla="*/ 1000905 h 1069169"/>
              <a:gd name="connsiteX4" fmla="*/ 2516751 w 7627722"/>
              <a:gd name="connsiteY4" fmla="*/ 1046288 h 1069169"/>
              <a:gd name="connsiteX5" fmla="*/ 2269737 w 7627722"/>
              <a:gd name="connsiteY5" fmla="*/ 1037407 h 1069169"/>
              <a:gd name="connsiteX6" fmla="*/ 0 w 7627722"/>
              <a:gd name="connsiteY6" fmla="*/ 976880 h 1069169"/>
              <a:gd name="connsiteX7" fmla="*/ 6987 w 7627722"/>
              <a:gd name="connsiteY7" fmla="*/ 0 h 1069169"/>
              <a:gd name="connsiteX0" fmla="*/ 6987 w 7627722"/>
              <a:gd name="connsiteY0" fmla="*/ 0 h 1227328"/>
              <a:gd name="connsiteX1" fmla="*/ 7614733 w 7627722"/>
              <a:gd name="connsiteY1" fmla="*/ 5090 h 1227328"/>
              <a:gd name="connsiteX2" fmla="*/ 7627722 w 7627722"/>
              <a:gd name="connsiteY2" fmla="*/ 946314 h 1227328"/>
              <a:gd name="connsiteX3" fmla="*/ 4763360 w 7627722"/>
              <a:gd name="connsiteY3" fmla="*/ 1000905 h 1227328"/>
              <a:gd name="connsiteX4" fmla="*/ 2516751 w 7627722"/>
              <a:gd name="connsiteY4" fmla="*/ 1046288 h 1227328"/>
              <a:gd name="connsiteX5" fmla="*/ 2269737 w 7627722"/>
              <a:gd name="connsiteY5" fmla="*/ 1037407 h 1227328"/>
              <a:gd name="connsiteX6" fmla="*/ 0 w 7627722"/>
              <a:gd name="connsiteY6" fmla="*/ 976880 h 1227328"/>
              <a:gd name="connsiteX7" fmla="*/ 6987 w 7627722"/>
              <a:gd name="connsiteY7" fmla="*/ 0 h 122732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8568"/>
              <a:gd name="connsiteX1" fmla="*/ 7614733 w 7627722"/>
              <a:gd name="connsiteY1" fmla="*/ 5090 h 1058568"/>
              <a:gd name="connsiteX2" fmla="*/ 7627722 w 7627722"/>
              <a:gd name="connsiteY2" fmla="*/ 946314 h 1058568"/>
              <a:gd name="connsiteX3" fmla="*/ 4763360 w 7627722"/>
              <a:gd name="connsiteY3" fmla="*/ 1000905 h 1058568"/>
              <a:gd name="connsiteX4" fmla="*/ 2516751 w 7627722"/>
              <a:gd name="connsiteY4" fmla="*/ 1046288 h 1058568"/>
              <a:gd name="connsiteX5" fmla="*/ 2269737 w 7627722"/>
              <a:gd name="connsiteY5" fmla="*/ 1037407 h 1058568"/>
              <a:gd name="connsiteX6" fmla="*/ 0 w 7627722"/>
              <a:gd name="connsiteY6" fmla="*/ 976880 h 1058568"/>
              <a:gd name="connsiteX7" fmla="*/ 6987 w 7627722"/>
              <a:gd name="connsiteY7" fmla="*/ 0 h 1058568"/>
              <a:gd name="connsiteX0" fmla="*/ 6987 w 7627722"/>
              <a:gd name="connsiteY0" fmla="*/ 0 h 1053288"/>
              <a:gd name="connsiteX1" fmla="*/ 7614733 w 7627722"/>
              <a:gd name="connsiteY1" fmla="*/ 5090 h 1053288"/>
              <a:gd name="connsiteX2" fmla="*/ 7627722 w 7627722"/>
              <a:gd name="connsiteY2" fmla="*/ 946314 h 1053288"/>
              <a:gd name="connsiteX3" fmla="*/ 4763360 w 7627722"/>
              <a:gd name="connsiteY3" fmla="*/ 1000905 h 1053288"/>
              <a:gd name="connsiteX4" fmla="*/ 2516751 w 7627722"/>
              <a:gd name="connsiteY4" fmla="*/ 1046288 h 1053288"/>
              <a:gd name="connsiteX5" fmla="*/ 2269737 w 7627722"/>
              <a:gd name="connsiteY5" fmla="*/ 1037407 h 1053288"/>
              <a:gd name="connsiteX6" fmla="*/ 0 w 7627722"/>
              <a:gd name="connsiteY6" fmla="*/ 976880 h 1053288"/>
              <a:gd name="connsiteX7" fmla="*/ 6987 w 7627722"/>
              <a:gd name="connsiteY7" fmla="*/ 0 h 1053288"/>
              <a:gd name="connsiteX0" fmla="*/ 6987 w 7627722"/>
              <a:gd name="connsiteY0" fmla="*/ 0 h 1048349"/>
              <a:gd name="connsiteX1" fmla="*/ 7614733 w 7627722"/>
              <a:gd name="connsiteY1" fmla="*/ 5090 h 1048349"/>
              <a:gd name="connsiteX2" fmla="*/ 7627722 w 7627722"/>
              <a:gd name="connsiteY2" fmla="*/ 946314 h 1048349"/>
              <a:gd name="connsiteX3" fmla="*/ 4763360 w 7627722"/>
              <a:gd name="connsiteY3" fmla="*/ 1000905 h 1048349"/>
              <a:gd name="connsiteX4" fmla="*/ 2516751 w 7627722"/>
              <a:gd name="connsiteY4" fmla="*/ 1046288 h 1048349"/>
              <a:gd name="connsiteX5" fmla="*/ 2269737 w 7627722"/>
              <a:gd name="connsiteY5" fmla="*/ 1037407 h 1048349"/>
              <a:gd name="connsiteX6" fmla="*/ 0 w 7627722"/>
              <a:gd name="connsiteY6" fmla="*/ 976880 h 1048349"/>
              <a:gd name="connsiteX7" fmla="*/ 6987 w 7627722"/>
              <a:gd name="connsiteY7" fmla="*/ 0 h 1048349"/>
              <a:gd name="connsiteX0" fmla="*/ 177258 w 7797993"/>
              <a:gd name="connsiteY0" fmla="*/ 0 h 1048349"/>
              <a:gd name="connsiteX1" fmla="*/ 7785004 w 7797993"/>
              <a:gd name="connsiteY1" fmla="*/ 5090 h 1048349"/>
              <a:gd name="connsiteX2" fmla="*/ 7797993 w 7797993"/>
              <a:gd name="connsiteY2" fmla="*/ 946314 h 1048349"/>
              <a:gd name="connsiteX3" fmla="*/ 4933631 w 7797993"/>
              <a:gd name="connsiteY3" fmla="*/ 1000905 h 1048349"/>
              <a:gd name="connsiteX4" fmla="*/ 2687022 w 7797993"/>
              <a:gd name="connsiteY4" fmla="*/ 1046288 h 1048349"/>
              <a:gd name="connsiteX5" fmla="*/ 2440008 w 7797993"/>
              <a:gd name="connsiteY5" fmla="*/ 1037407 h 1048349"/>
              <a:gd name="connsiteX6" fmla="*/ 177258 w 7797993"/>
              <a:gd name="connsiteY6" fmla="*/ 0 h 1048349"/>
              <a:gd name="connsiteX0" fmla="*/ 500146 w 5873811"/>
              <a:gd name="connsiteY0" fmla="*/ 2103 h 1043259"/>
              <a:gd name="connsiteX1" fmla="*/ 5860822 w 5873811"/>
              <a:gd name="connsiteY1" fmla="*/ 0 h 1043259"/>
              <a:gd name="connsiteX2" fmla="*/ 5873811 w 5873811"/>
              <a:gd name="connsiteY2" fmla="*/ 941224 h 1043259"/>
              <a:gd name="connsiteX3" fmla="*/ 3009449 w 5873811"/>
              <a:gd name="connsiteY3" fmla="*/ 995815 h 1043259"/>
              <a:gd name="connsiteX4" fmla="*/ 762840 w 5873811"/>
              <a:gd name="connsiteY4" fmla="*/ 1041198 h 1043259"/>
              <a:gd name="connsiteX5" fmla="*/ 515826 w 5873811"/>
              <a:gd name="connsiteY5" fmla="*/ 1032317 h 1043259"/>
              <a:gd name="connsiteX6" fmla="*/ 500146 w 5873811"/>
              <a:gd name="connsiteY6" fmla="*/ 2103 h 1043259"/>
              <a:gd name="connsiteX0" fmla="*/ 169580 w 5543245"/>
              <a:gd name="connsiteY0" fmla="*/ 2103 h 1043259"/>
              <a:gd name="connsiteX1" fmla="*/ 5530256 w 5543245"/>
              <a:gd name="connsiteY1" fmla="*/ 0 h 1043259"/>
              <a:gd name="connsiteX2" fmla="*/ 5543245 w 5543245"/>
              <a:gd name="connsiteY2" fmla="*/ 941224 h 1043259"/>
              <a:gd name="connsiteX3" fmla="*/ 2678883 w 5543245"/>
              <a:gd name="connsiteY3" fmla="*/ 995815 h 1043259"/>
              <a:gd name="connsiteX4" fmla="*/ 432274 w 5543245"/>
              <a:gd name="connsiteY4" fmla="*/ 1041198 h 1043259"/>
              <a:gd name="connsiteX5" fmla="*/ 185260 w 5543245"/>
              <a:gd name="connsiteY5" fmla="*/ 1032317 h 1043259"/>
              <a:gd name="connsiteX6" fmla="*/ 169580 w 5543245"/>
              <a:gd name="connsiteY6" fmla="*/ 2103 h 1043259"/>
              <a:gd name="connsiteX0" fmla="*/ 0 w 5373665"/>
              <a:gd name="connsiteY0" fmla="*/ 2103 h 1043259"/>
              <a:gd name="connsiteX1" fmla="*/ 5360676 w 5373665"/>
              <a:gd name="connsiteY1" fmla="*/ 0 h 1043259"/>
              <a:gd name="connsiteX2" fmla="*/ 5373665 w 5373665"/>
              <a:gd name="connsiteY2" fmla="*/ 941224 h 1043259"/>
              <a:gd name="connsiteX3" fmla="*/ 2509303 w 5373665"/>
              <a:gd name="connsiteY3" fmla="*/ 995815 h 1043259"/>
              <a:gd name="connsiteX4" fmla="*/ 262694 w 5373665"/>
              <a:gd name="connsiteY4" fmla="*/ 1041198 h 1043259"/>
              <a:gd name="connsiteX5" fmla="*/ 15680 w 5373665"/>
              <a:gd name="connsiteY5" fmla="*/ 1032317 h 1043259"/>
              <a:gd name="connsiteX6" fmla="*/ 0 w 5373665"/>
              <a:gd name="connsiteY6" fmla="*/ 2103 h 1043259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0 w 5373665"/>
              <a:gd name="connsiteY0" fmla="*/ 2103 h 1041670"/>
              <a:gd name="connsiteX1" fmla="*/ 5360676 w 5373665"/>
              <a:gd name="connsiteY1" fmla="*/ 0 h 1041670"/>
              <a:gd name="connsiteX2" fmla="*/ 5373665 w 5373665"/>
              <a:gd name="connsiteY2" fmla="*/ 941224 h 1041670"/>
              <a:gd name="connsiteX3" fmla="*/ 2509303 w 5373665"/>
              <a:gd name="connsiteY3" fmla="*/ 995815 h 1041670"/>
              <a:gd name="connsiteX4" fmla="*/ 262694 w 5373665"/>
              <a:gd name="connsiteY4" fmla="*/ 1041198 h 1041670"/>
              <a:gd name="connsiteX5" fmla="*/ 15680 w 5373665"/>
              <a:gd name="connsiteY5" fmla="*/ 1032317 h 1041670"/>
              <a:gd name="connsiteX6" fmla="*/ 0 w 5373665"/>
              <a:gd name="connsiteY6" fmla="*/ 2103 h 1041670"/>
              <a:gd name="connsiteX0" fmla="*/ 1776 w 5358093"/>
              <a:gd name="connsiteY0" fmla="*/ 3453 h 1041670"/>
              <a:gd name="connsiteX1" fmla="*/ 5345104 w 5358093"/>
              <a:gd name="connsiteY1" fmla="*/ 0 h 1041670"/>
              <a:gd name="connsiteX2" fmla="*/ 5358093 w 5358093"/>
              <a:gd name="connsiteY2" fmla="*/ 941224 h 1041670"/>
              <a:gd name="connsiteX3" fmla="*/ 2493731 w 5358093"/>
              <a:gd name="connsiteY3" fmla="*/ 995815 h 1041670"/>
              <a:gd name="connsiteX4" fmla="*/ 247122 w 5358093"/>
              <a:gd name="connsiteY4" fmla="*/ 1041198 h 1041670"/>
              <a:gd name="connsiteX5" fmla="*/ 108 w 5358093"/>
              <a:gd name="connsiteY5" fmla="*/ 1032317 h 1041670"/>
              <a:gd name="connsiteX6" fmla="*/ 1776 w 5358093"/>
              <a:gd name="connsiteY6" fmla="*/ 3453 h 1041670"/>
              <a:gd name="connsiteX0" fmla="*/ 2117 w 5358434"/>
              <a:gd name="connsiteY0" fmla="*/ 3453 h 1041670"/>
              <a:gd name="connsiteX1" fmla="*/ 5345445 w 5358434"/>
              <a:gd name="connsiteY1" fmla="*/ 0 h 1041670"/>
              <a:gd name="connsiteX2" fmla="*/ 5358434 w 5358434"/>
              <a:gd name="connsiteY2" fmla="*/ 941224 h 1041670"/>
              <a:gd name="connsiteX3" fmla="*/ 2494072 w 5358434"/>
              <a:gd name="connsiteY3" fmla="*/ 995815 h 1041670"/>
              <a:gd name="connsiteX4" fmla="*/ 247463 w 5358434"/>
              <a:gd name="connsiteY4" fmla="*/ 1041198 h 1041670"/>
              <a:gd name="connsiteX5" fmla="*/ 449 w 5358434"/>
              <a:gd name="connsiteY5" fmla="*/ 1032317 h 1041670"/>
              <a:gd name="connsiteX6" fmla="*/ 2117 w 5358434"/>
              <a:gd name="connsiteY6" fmla="*/ 3453 h 1041670"/>
              <a:gd name="connsiteX0" fmla="*/ 2375 w 5358692"/>
              <a:gd name="connsiteY0" fmla="*/ 3453 h 1041670"/>
              <a:gd name="connsiteX1" fmla="*/ 5345703 w 5358692"/>
              <a:gd name="connsiteY1" fmla="*/ 0 h 1041670"/>
              <a:gd name="connsiteX2" fmla="*/ 5358692 w 5358692"/>
              <a:gd name="connsiteY2" fmla="*/ 941224 h 1041670"/>
              <a:gd name="connsiteX3" fmla="*/ 2494330 w 5358692"/>
              <a:gd name="connsiteY3" fmla="*/ 995815 h 1041670"/>
              <a:gd name="connsiteX4" fmla="*/ 247721 w 5358692"/>
              <a:gd name="connsiteY4" fmla="*/ 1041198 h 1041670"/>
              <a:gd name="connsiteX5" fmla="*/ 707 w 5358692"/>
              <a:gd name="connsiteY5" fmla="*/ 1032317 h 1041670"/>
              <a:gd name="connsiteX6" fmla="*/ 2375 w 5358692"/>
              <a:gd name="connsiteY6" fmla="*/ 3453 h 104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8692" h="1041670">
                <a:moveTo>
                  <a:pt x="2375" y="3453"/>
                </a:moveTo>
                <a:lnTo>
                  <a:pt x="5345703" y="0"/>
                </a:lnTo>
                <a:cubicBezTo>
                  <a:pt x="5346908" y="489596"/>
                  <a:pt x="5357486" y="451627"/>
                  <a:pt x="5358692" y="941224"/>
                </a:cubicBezTo>
                <a:cubicBezTo>
                  <a:pt x="3737427" y="873655"/>
                  <a:pt x="3356737" y="954918"/>
                  <a:pt x="2494330" y="995815"/>
                </a:cubicBezTo>
                <a:cubicBezTo>
                  <a:pt x="1643295" y="1036173"/>
                  <a:pt x="1041614" y="1043856"/>
                  <a:pt x="247721" y="1041198"/>
                </a:cubicBezTo>
                <a:cubicBezTo>
                  <a:pt x="117469" y="1037526"/>
                  <a:pt x="166431" y="1041956"/>
                  <a:pt x="707" y="1032317"/>
                </a:cubicBezTo>
                <a:cubicBezTo>
                  <a:pt x="-1219" y="584648"/>
                  <a:pt x="1282" y="349913"/>
                  <a:pt x="2375" y="345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3" name="Rechteck 3">
            <a:extLst>
              <a:ext uri="{FF2B5EF4-FFF2-40B4-BE49-F238E27FC236}">
                <a16:creationId xmlns:a16="http://schemas.microsoft.com/office/drawing/2014/main" id="{12C3E144-301F-49A2-824B-3E14FA770021}"/>
              </a:ext>
            </a:extLst>
          </p:cNvPr>
          <p:cNvSpPr/>
          <p:nvPr userDrawn="1"/>
        </p:nvSpPr>
        <p:spPr>
          <a:xfrm rot="16200000" flipH="1" flipV="1">
            <a:off x="2855633" y="576881"/>
            <a:ext cx="6878127" cy="5739057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517"/>
              <a:gd name="connsiteX1" fmla="*/ 7607746 w 7620735"/>
              <a:gd name="connsiteY1" fmla="*/ 5090 h 1044517"/>
              <a:gd name="connsiteX2" fmla="*/ 7620735 w 7620735"/>
              <a:gd name="connsiteY2" fmla="*/ 967125 h 1044517"/>
              <a:gd name="connsiteX3" fmla="*/ 4756373 w 7620735"/>
              <a:gd name="connsiteY3" fmla="*/ 1000905 h 1044517"/>
              <a:gd name="connsiteX4" fmla="*/ 2741311 w 7620735"/>
              <a:gd name="connsiteY4" fmla="*/ 1044141 h 1044517"/>
              <a:gd name="connsiteX5" fmla="*/ 0 w 7620735"/>
              <a:gd name="connsiteY5" fmla="*/ 1001985 h 1044517"/>
              <a:gd name="connsiteX6" fmla="*/ 0 w 7620735"/>
              <a:gd name="connsiteY6" fmla="*/ 0 h 1044517"/>
              <a:gd name="connsiteX0" fmla="*/ 0 w 7628805"/>
              <a:gd name="connsiteY0" fmla="*/ 7365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7365 h 1051882"/>
              <a:gd name="connsiteX0" fmla="*/ 0 w 7628805"/>
              <a:gd name="connsiteY0" fmla="*/ 3213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3213 h 1051882"/>
              <a:gd name="connsiteX0" fmla="*/ 0 w 7621118"/>
              <a:gd name="connsiteY0" fmla="*/ 198057 h 1246726"/>
              <a:gd name="connsiteX1" fmla="*/ 7620775 w 7621118"/>
              <a:gd name="connsiteY1" fmla="*/ 0 h 1246726"/>
              <a:gd name="connsiteX2" fmla="*/ 7620735 w 7621118"/>
              <a:gd name="connsiteY2" fmla="*/ 1169334 h 1246726"/>
              <a:gd name="connsiteX3" fmla="*/ 4756373 w 7621118"/>
              <a:gd name="connsiteY3" fmla="*/ 1203114 h 1246726"/>
              <a:gd name="connsiteX4" fmla="*/ 2741311 w 7621118"/>
              <a:gd name="connsiteY4" fmla="*/ 1246350 h 1246726"/>
              <a:gd name="connsiteX5" fmla="*/ 0 w 7621118"/>
              <a:gd name="connsiteY5" fmla="*/ 1204194 h 1246726"/>
              <a:gd name="connsiteX6" fmla="*/ 0 w 7621118"/>
              <a:gd name="connsiteY6" fmla="*/ 198057 h 1246726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9"/>
              <a:gd name="connsiteY0" fmla="*/ 0 h 1880185"/>
              <a:gd name="connsiteX1" fmla="*/ 7620776 w 7621119"/>
              <a:gd name="connsiteY1" fmla="*/ 633459 h 1880185"/>
              <a:gd name="connsiteX2" fmla="*/ 7620736 w 7621119"/>
              <a:gd name="connsiteY2" fmla="*/ 1802793 h 1880185"/>
              <a:gd name="connsiteX3" fmla="*/ 4756374 w 7621119"/>
              <a:gd name="connsiteY3" fmla="*/ 1836573 h 1880185"/>
              <a:gd name="connsiteX4" fmla="*/ 2741312 w 7621119"/>
              <a:gd name="connsiteY4" fmla="*/ 1879809 h 1880185"/>
              <a:gd name="connsiteX5" fmla="*/ 1 w 7621119"/>
              <a:gd name="connsiteY5" fmla="*/ 1837653 h 1880185"/>
              <a:gd name="connsiteX6" fmla="*/ 0 w 7621119"/>
              <a:gd name="connsiteY6" fmla="*/ 0 h 1880185"/>
              <a:gd name="connsiteX0" fmla="*/ 0 w 7620736"/>
              <a:gd name="connsiteY0" fmla="*/ 9465 h 1889650"/>
              <a:gd name="connsiteX1" fmla="*/ 7606709 w 7620736"/>
              <a:gd name="connsiteY1" fmla="*/ 0 h 1889650"/>
              <a:gd name="connsiteX2" fmla="*/ 7620736 w 7620736"/>
              <a:gd name="connsiteY2" fmla="*/ 1812258 h 1889650"/>
              <a:gd name="connsiteX3" fmla="*/ 4756374 w 7620736"/>
              <a:gd name="connsiteY3" fmla="*/ 1846038 h 1889650"/>
              <a:gd name="connsiteX4" fmla="*/ 2741312 w 7620736"/>
              <a:gd name="connsiteY4" fmla="*/ 1889274 h 1889650"/>
              <a:gd name="connsiteX5" fmla="*/ 1 w 7620736"/>
              <a:gd name="connsiteY5" fmla="*/ 1847118 h 1889650"/>
              <a:gd name="connsiteX6" fmla="*/ 0 w 7620736"/>
              <a:gd name="connsiteY6" fmla="*/ 9465 h 188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736" h="1889650">
                <a:moveTo>
                  <a:pt x="0" y="9465"/>
                </a:moveTo>
                <a:lnTo>
                  <a:pt x="7606709" y="0"/>
                </a:lnTo>
                <a:cubicBezTo>
                  <a:pt x="7607914" y="489596"/>
                  <a:pt x="7619530" y="1322661"/>
                  <a:pt x="7620736" y="1812258"/>
                </a:cubicBezTo>
                <a:cubicBezTo>
                  <a:pt x="5999471" y="1744689"/>
                  <a:pt x="5569611" y="1811613"/>
                  <a:pt x="4756374" y="1846038"/>
                </a:cubicBezTo>
                <a:cubicBezTo>
                  <a:pt x="4085134" y="1874452"/>
                  <a:pt x="3433961" y="1892526"/>
                  <a:pt x="2741312" y="1889274"/>
                </a:cubicBezTo>
                <a:cubicBezTo>
                  <a:pt x="1948592" y="1885552"/>
                  <a:pt x="1346590" y="1875252"/>
                  <a:pt x="1" y="1847118"/>
                </a:cubicBezTo>
                <a:cubicBezTo>
                  <a:pt x="1" y="1234567"/>
                  <a:pt x="0" y="622016"/>
                  <a:pt x="0" y="94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30D31BEC-25A0-40CB-8659-3743E9E2CBE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748652" y="548680"/>
            <a:ext cx="4844109" cy="6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Lucida Sans" panose="020B0602030504020204" pitchFamily="34" charset="0"/>
                <a:ea typeface="ＭＳ Ｐゴシック" charset="-128"/>
                <a:cs typeface="Lucida Sans" panose="020B0602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solidFill>
                  <a:schemeClr val="bg1"/>
                </a:solidFill>
              </a:rPr>
              <a:t>Arbeitsauftrag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95D900-1D32-4F8A-8C52-BECB7DCEE6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05310" y="1225513"/>
            <a:ext cx="5015164" cy="5179473"/>
          </a:xfrm>
        </p:spPr>
        <p:txBody>
          <a:bodyPr anchor="t" anchorCtr="0"/>
          <a:lstStyle>
            <a:lvl1pPr marL="457189" indent="-457189">
              <a:buClr>
                <a:schemeClr val="bg1"/>
              </a:buClr>
              <a:buSzPct val="100000"/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Aufgabe</a:t>
            </a:r>
          </a:p>
          <a:p>
            <a:pPr lvl="0"/>
            <a:r>
              <a:rPr lang="de-DE" dirty="0"/>
              <a:t>Aufgabe</a:t>
            </a:r>
          </a:p>
        </p:txBody>
      </p:sp>
    </p:spTree>
    <p:extLst>
      <p:ext uri="{BB962C8B-B14F-4D97-AF65-F5344CB8AC3E}">
        <p14:creationId xmlns:p14="http://schemas.microsoft.com/office/powerpoint/2010/main" val="2827189645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3">
            <a:extLst>
              <a:ext uri="{FF2B5EF4-FFF2-40B4-BE49-F238E27FC236}">
                <a16:creationId xmlns:a16="http://schemas.microsoft.com/office/drawing/2014/main" id="{AD3B787A-F67A-4C56-82AB-52711873DB47}"/>
              </a:ext>
            </a:extLst>
          </p:cNvPr>
          <p:cNvSpPr/>
          <p:nvPr userDrawn="1"/>
        </p:nvSpPr>
        <p:spPr>
          <a:xfrm flipH="1" flipV="1">
            <a:off x="-8292" y="1203265"/>
            <a:ext cx="9158021" cy="4388235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740"/>
              <a:gd name="connsiteX1" fmla="*/ 7607746 w 7620735"/>
              <a:gd name="connsiteY1" fmla="*/ 5090 h 1044740"/>
              <a:gd name="connsiteX2" fmla="*/ 7620735 w 7620735"/>
              <a:gd name="connsiteY2" fmla="*/ 967125 h 1044740"/>
              <a:gd name="connsiteX3" fmla="*/ 4756373 w 7620735"/>
              <a:gd name="connsiteY3" fmla="*/ 1000905 h 1044740"/>
              <a:gd name="connsiteX4" fmla="*/ 2741311 w 7620735"/>
              <a:gd name="connsiteY4" fmla="*/ 1044141 h 1044740"/>
              <a:gd name="connsiteX5" fmla="*/ 0 w 7620735"/>
              <a:gd name="connsiteY5" fmla="*/ 1001985 h 1044740"/>
              <a:gd name="connsiteX6" fmla="*/ 0 w 7620735"/>
              <a:gd name="connsiteY6" fmla="*/ 0 h 1044740"/>
              <a:gd name="connsiteX0" fmla="*/ 0 w 7620735"/>
              <a:gd name="connsiteY0" fmla="*/ 0 h 1045584"/>
              <a:gd name="connsiteX1" fmla="*/ 7607746 w 7620735"/>
              <a:gd name="connsiteY1" fmla="*/ 5090 h 1045584"/>
              <a:gd name="connsiteX2" fmla="*/ 7620735 w 7620735"/>
              <a:gd name="connsiteY2" fmla="*/ 967125 h 1045584"/>
              <a:gd name="connsiteX3" fmla="*/ 4756373 w 7620735"/>
              <a:gd name="connsiteY3" fmla="*/ 1000905 h 1045584"/>
              <a:gd name="connsiteX4" fmla="*/ 2741311 w 7620735"/>
              <a:gd name="connsiteY4" fmla="*/ 1044141 h 1045584"/>
              <a:gd name="connsiteX5" fmla="*/ 0 w 7620735"/>
              <a:gd name="connsiteY5" fmla="*/ 1001985 h 1045584"/>
              <a:gd name="connsiteX6" fmla="*/ 0 w 7620735"/>
              <a:gd name="connsiteY6" fmla="*/ 0 h 1045584"/>
              <a:gd name="connsiteX0" fmla="*/ 0 w 7620735"/>
              <a:gd name="connsiteY0" fmla="*/ 0 h 1044620"/>
              <a:gd name="connsiteX1" fmla="*/ 7607746 w 7620735"/>
              <a:gd name="connsiteY1" fmla="*/ 5090 h 1044620"/>
              <a:gd name="connsiteX2" fmla="*/ 7620735 w 7620735"/>
              <a:gd name="connsiteY2" fmla="*/ 967125 h 1044620"/>
              <a:gd name="connsiteX3" fmla="*/ 4756373 w 7620735"/>
              <a:gd name="connsiteY3" fmla="*/ 1000905 h 1044620"/>
              <a:gd name="connsiteX4" fmla="*/ 2741311 w 7620735"/>
              <a:gd name="connsiteY4" fmla="*/ 1044141 h 1044620"/>
              <a:gd name="connsiteX5" fmla="*/ 0 w 7620735"/>
              <a:gd name="connsiteY5" fmla="*/ 1001985 h 1044620"/>
              <a:gd name="connsiteX6" fmla="*/ 0 w 7620735"/>
              <a:gd name="connsiteY6" fmla="*/ 0 h 1044620"/>
              <a:gd name="connsiteX0" fmla="*/ 6987 w 7627722"/>
              <a:gd name="connsiteY0" fmla="*/ 0 h 1044485"/>
              <a:gd name="connsiteX1" fmla="*/ 7614733 w 7627722"/>
              <a:gd name="connsiteY1" fmla="*/ 5090 h 1044485"/>
              <a:gd name="connsiteX2" fmla="*/ 7627722 w 7627722"/>
              <a:gd name="connsiteY2" fmla="*/ 967125 h 1044485"/>
              <a:gd name="connsiteX3" fmla="*/ 4763360 w 7627722"/>
              <a:gd name="connsiteY3" fmla="*/ 1000905 h 1044485"/>
              <a:gd name="connsiteX4" fmla="*/ 2748298 w 7627722"/>
              <a:gd name="connsiteY4" fmla="*/ 1044141 h 1044485"/>
              <a:gd name="connsiteX5" fmla="*/ 0 w 7627722"/>
              <a:gd name="connsiteY5" fmla="*/ 984958 h 1044485"/>
              <a:gd name="connsiteX6" fmla="*/ 6987 w 7627722"/>
              <a:gd name="connsiteY6" fmla="*/ 0 h 1044485"/>
              <a:gd name="connsiteX0" fmla="*/ 6987 w 7627722"/>
              <a:gd name="connsiteY0" fmla="*/ 0 h 1044308"/>
              <a:gd name="connsiteX1" fmla="*/ 7614733 w 7627722"/>
              <a:gd name="connsiteY1" fmla="*/ 5090 h 1044308"/>
              <a:gd name="connsiteX2" fmla="*/ 7627722 w 7627722"/>
              <a:gd name="connsiteY2" fmla="*/ 946314 h 1044308"/>
              <a:gd name="connsiteX3" fmla="*/ 4763360 w 7627722"/>
              <a:gd name="connsiteY3" fmla="*/ 1000905 h 1044308"/>
              <a:gd name="connsiteX4" fmla="*/ 2748298 w 7627722"/>
              <a:gd name="connsiteY4" fmla="*/ 1044141 h 1044308"/>
              <a:gd name="connsiteX5" fmla="*/ 0 w 7627722"/>
              <a:gd name="connsiteY5" fmla="*/ 984958 h 1044308"/>
              <a:gd name="connsiteX6" fmla="*/ 6987 w 7627722"/>
              <a:gd name="connsiteY6" fmla="*/ 0 h 1044308"/>
              <a:gd name="connsiteX0" fmla="*/ 6987 w 7627722"/>
              <a:gd name="connsiteY0" fmla="*/ 0 h 1044646"/>
              <a:gd name="connsiteX1" fmla="*/ 7614733 w 7627722"/>
              <a:gd name="connsiteY1" fmla="*/ 5090 h 1044646"/>
              <a:gd name="connsiteX2" fmla="*/ 7627722 w 7627722"/>
              <a:gd name="connsiteY2" fmla="*/ 946314 h 1044646"/>
              <a:gd name="connsiteX3" fmla="*/ 4763360 w 7627722"/>
              <a:gd name="connsiteY3" fmla="*/ 1000905 h 1044646"/>
              <a:gd name="connsiteX4" fmla="*/ 2748298 w 7627722"/>
              <a:gd name="connsiteY4" fmla="*/ 1044141 h 1044646"/>
              <a:gd name="connsiteX5" fmla="*/ 0 w 7627722"/>
              <a:gd name="connsiteY5" fmla="*/ 984958 h 1044646"/>
              <a:gd name="connsiteX6" fmla="*/ 6987 w 7627722"/>
              <a:gd name="connsiteY6" fmla="*/ 0 h 1044646"/>
              <a:gd name="connsiteX0" fmla="*/ 6987 w 7627722"/>
              <a:gd name="connsiteY0" fmla="*/ 0 h 1033027"/>
              <a:gd name="connsiteX1" fmla="*/ 7614733 w 7627722"/>
              <a:gd name="connsiteY1" fmla="*/ 5090 h 1033027"/>
              <a:gd name="connsiteX2" fmla="*/ 7627722 w 7627722"/>
              <a:gd name="connsiteY2" fmla="*/ 946314 h 1033027"/>
              <a:gd name="connsiteX3" fmla="*/ 4763360 w 7627722"/>
              <a:gd name="connsiteY3" fmla="*/ 1000905 h 1033027"/>
              <a:gd name="connsiteX4" fmla="*/ 2615542 w 7627722"/>
              <a:gd name="connsiteY4" fmla="*/ 1032789 h 1033027"/>
              <a:gd name="connsiteX5" fmla="*/ 0 w 7627722"/>
              <a:gd name="connsiteY5" fmla="*/ 984958 h 1033027"/>
              <a:gd name="connsiteX6" fmla="*/ 6987 w 7627722"/>
              <a:gd name="connsiteY6" fmla="*/ 0 h 1033027"/>
              <a:gd name="connsiteX0" fmla="*/ 6987 w 7627722"/>
              <a:gd name="connsiteY0" fmla="*/ 0 h 1042425"/>
              <a:gd name="connsiteX1" fmla="*/ 7614733 w 7627722"/>
              <a:gd name="connsiteY1" fmla="*/ 5090 h 1042425"/>
              <a:gd name="connsiteX2" fmla="*/ 7627722 w 7627722"/>
              <a:gd name="connsiteY2" fmla="*/ 946314 h 1042425"/>
              <a:gd name="connsiteX3" fmla="*/ 4763360 w 7627722"/>
              <a:gd name="connsiteY3" fmla="*/ 1000905 h 1042425"/>
              <a:gd name="connsiteX4" fmla="*/ 2622529 w 7627722"/>
              <a:gd name="connsiteY4" fmla="*/ 1042249 h 1042425"/>
              <a:gd name="connsiteX5" fmla="*/ 0 w 7627722"/>
              <a:gd name="connsiteY5" fmla="*/ 984958 h 1042425"/>
              <a:gd name="connsiteX6" fmla="*/ 6987 w 7627722"/>
              <a:gd name="connsiteY6" fmla="*/ 0 h 1042425"/>
              <a:gd name="connsiteX0" fmla="*/ 6987 w 7627722"/>
              <a:gd name="connsiteY0" fmla="*/ 0 h 1042588"/>
              <a:gd name="connsiteX1" fmla="*/ 7614733 w 7627722"/>
              <a:gd name="connsiteY1" fmla="*/ 5090 h 1042588"/>
              <a:gd name="connsiteX2" fmla="*/ 7627722 w 7627722"/>
              <a:gd name="connsiteY2" fmla="*/ 946314 h 1042588"/>
              <a:gd name="connsiteX3" fmla="*/ 4763360 w 7627722"/>
              <a:gd name="connsiteY3" fmla="*/ 1000905 h 1042588"/>
              <a:gd name="connsiteX4" fmla="*/ 2622529 w 7627722"/>
              <a:gd name="connsiteY4" fmla="*/ 1042249 h 1042588"/>
              <a:gd name="connsiteX5" fmla="*/ 0 w 7627722"/>
              <a:gd name="connsiteY5" fmla="*/ 984958 h 1042588"/>
              <a:gd name="connsiteX6" fmla="*/ 6987 w 7627722"/>
              <a:gd name="connsiteY6" fmla="*/ 0 h 1042588"/>
              <a:gd name="connsiteX0" fmla="*/ 6987 w 7627722"/>
              <a:gd name="connsiteY0" fmla="*/ 0 h 1046446"/>
              <a:gd name="connsiteX1" fmla="*/ 7614733 w 7627722"/>
              <a:gd name="connsiteY1" fmla="*/ 5090 h 1046446"/>
              <a:gd name="connsiteX2" fmla="*/ 7627722 w 7627722"/>
              <a:gd name="connsiteY2" fmla="*/ 946314 h 1046446"/>
              <a:gd name="connsiteX3" fmla="*/ 4763360 w 7627722"/>
              <a:gd name="connsiteY3" fmla="*/ 1000905 h 1046446"/>
              <a:gd name="connsiteX4" fmla="*/ 2516751 w 7627722"/>
              <a:gd name="connsiteY4" fmla="*/ 1046288 h 1046446"/>
              <a:gd name="connsiteX5" fmla="*/ 0 w 7627722"/>
              <a:gd name="connsiteY5" fmla="*/ 984958 h 1046446"/>
              <a:gd name="connsiteX6" fmla="*/ 6987 w 7627722"/>
              <a:gd name="connsiteY6" fmla="*/ 0 h 1046446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84958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  <a:gd name="connsiteX0" fmla="*/ 6987 w 7627722"/>
              <a:gd name="connsiteY0" fmla="*/ 0 h 1046760"/>
              <a:gd name="connsiteX1" fmla="*/ 7614733 w 7627722"/>
              <a:gd name="connsiteY1" fmla="*/ 5090 h 1046760"/>
              <a:gd name="connsiteX2" fmla="*/ 7627722 w 7627722"/>
              <a:gd name="connsiteY2" fmla="*/ 946314 h 1046760"/>
              <a:gd name="connsiteX3" fmla="*/ 4763360 w 7627722"/>
              <a:gd name="connsiteY3" fmla="*/ 1000905 h 1046760"/>
              <a:gd name="connsiteX4" fmla="*/ 2516751 w 7627722"/>
              <a:gd name="connsiteY4" fmla="*/ 1046288 h 1046760"/>
              <a:gd name="connsiteX5" fmla="*/ 0 w 7627722"/>
              <a:gd name="connsiteY5" fmla="*/ 976880 h 1046760"/>
              <a:gd name="connsiteX6" fmla="*/ 6987 w 7627722"/>
              <a:gd name="connsiteY6" fmla="*/ 0 h 10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7722" h="1046760">
                <a:moveTo>
                  <a:pt x="6987" y="0"/>
                </a:moveTo>
                <a:lnTo>
                  <a:pt x="7614733" y="5090"/>
                </a:lnTo>
                <a:cubicBezTo>
                  <a:pt x="7615938" y="494686"/>
                  <a:pt x="7626516" y="456717"/>
                  <a:pt x="7627722" y="946314"/>
                </a:cubicBezTo>
                <a:cubicBezTo>
                  <a:pt x="6006457" y="878745"/>
                  <a:pt x="5625767" y="960008"/>
                  <a:pt x="4763360" y="1000905"/>
                </a:cubicBezTo>
                <a:cubicBezTo>
                  <a:pt x="3912325" y="1041263"/>
                  <a:pt x="3310644" y="1048946"/>
                  <a:pt x="2516751" y="1046288"/>
                </a:cubicBezTo>
                <a:cubicBezTo>
                  <a:pt x="1722858" y="1043630"/>
                  <a:pt x="711919" y="1010669"/>
                  <a:pt x="0" y="976880"/>
                </a:cubicBezTo>
                <a:lnTo>
                  <a:pt x="698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3" name="Rechteck 3">
            <a:extLst>
              <a:ext uri="{FF2B5EF4-FFF2-40B4-BE49-F238E27FC236}">
                <a16:creationId xmlns:a16="http://schemas.microsoft.com/office/drawing/2014/main" id="{53469615-18F7-45F4-8BDE-D2A83F179ECE}"/>
              </a:ext>
            </a:extLst>
          </p:cNvPr>
          <p:cNvSpPr/>
          <p:nvPr userDrawn="1"/>
        </p:nvSpPr>
        <p:spPr>
          <a:xfrm flipH="1" flipV="1">
            <a:off x="-458" y="1412776"/>
            <a:ext cx="9150092" cy="5472811"/>
          </a:xfrm>
          <a:custGeom>
            <a:avLst/>
            <a:gdLst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0 w 7710805"/>
              <a:gd name="connsiteY3" fmla="*/ 1022985 h 1022985"/>
              <a:gd name="connsiteX4" fmla="*/ 0 w 7710805"/>
              <a:gd name="connsiteY4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52281 w 7710805"/>
              <a:gd name="connsiteY3" fmla="*/ 968991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424985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22985"/>
              <a:gd name="connsiteX1" fmla="*/ 7710805 w 7710805"/>
              <a:gd name="connsiteY1" fmla="*/ 0 h 1022985"/>
              <a:gd name="connsiteX2" fmla="*/ 7710805 w 7710805"/>
              <a:gd name="connsiteY2" fmla="*/ 1022985 h 1022985"/>
              <a:gd name="connsiteX3" fmla="*/ 5322627 w 7710805"/>
              <a:gd name="connsiteY3" fmla="*/ 907576 h 1022985"/>
              <a:gd name="connsiteX4" fmla="*/ 0 w 7710805"/>
              <a:gd name="connsiteY4" fmla="*/ 1022985 h 1022985"/>
              <a:gd name="connsiteX5" fmla="*/ 0 w 7710805"/>
              <a:gd name="connsiteY5" fmla="*/ 0 h 1022985"/>
              <a:gd name="connsiteX0" fmla="*/ 0 w 7710805"/>
              <a:gd name="connsiteY0" fmla="*/ 0 h 1088405"/>
              <a:gd name="connsiteX1" fmla="*/ 7710805 w 7710805"/>
              <a:gd name="connsiteY1" fmla="*/ 0 h 1088405"/>
              <a:gd name="connsiteX2" fmla="*/ 7710805 w 7710805"/>
              <a:gd name="connsiteY2" fmla="*/ 1022985 h 1088405"/>
              <a:gd name="connsiteX3" fmla="*/ 7246961 w 7710805"/>
              <a:gd name="connsiteY3" fmla="*/ 962167 h 1088405"/>
              <a:gd name="connsiteX4" fmla="*/ 5322627 w 7710805"/>
              <a:gd name="connsiteY4" fmla="*/ 907576 h 1088405"/>
              <a:gd name="connsiteX5" fmla="*/ 0 w 7710805"/>
              <a:gd name="connsiteY5" fmla="*/ 1022985 h 1088405"/>
              <a:gd name="connsiteX6" fmla="*/ 0 w 7710805"/>
              <a:gd name="connsiteY6" fmla="*/ 0 h 1088405"/>
              <a:gd name="connsiteX0" fmla="*/ 0 w 7710805"/>
              <a:gd name="connsiteY0" fmla="*/ 0 h 1094237"/>
              <a:gd name="connsiteX1" fmla="*/ 7710805 w 7710805"/>
              <a:gd name="connsiteY1" fmla="*/ 0 h 1094237"/>
              <a:gd name="connsiteX2" fmla="*/ 7710805 w 7710805"/>
              <a:gd name="connsiteY2" fmla="*/ 1022985 h 1094237"/>
              <a:gd name="connsiteX3" fmla="*/ 7492621 w 7710805"/>
              <a:gd name="connsiteY3" fmla="*/ 988900 h 1094237"/>
              <a:gd name="connsiteX4" fmla="*/ 7246961 w 7710805"/>
              <a:gd name="connsiteY4" fmla="*/ 962167 h 1094237"/>
              <a:gd name="connsiteX5" fmla="*/ 5322627 w 7710805"/>
              <a:gd name="connsiteY5" fmla="*/ 907576 h 1094237"/>
              <a:gd name="connsiteX6" fmla="*/ 0 w 7710805"/>
              <a:gd name="connsiteY6" fmla="*/ 1022985 h 1094237"/>
              <a:gd name="connsiteX7" fmla="*/ 0 w 7710805"/>
              <a:gd name="connsiteY7" fmla="*/ 0 h 1094237"/>
              <a:gd name="connsiteX0" fmla="*/ 0 w 7740780"/>
              <a:gd name="connsiteY0" fmla="*/ 0 h 1096018"/>
              <a:gd name="connsiteX1" fmla="*/ 7710805 w 7740780"/>
              <a:gd name="connsiteY1" fmla="*/ 0 h 1096018"/>
              <a:gd name="connsiteX2" fmla="*/ 7710805 w 7740780"/>
              <a:gd name="connsiteY2" fmla="*/ 1022985 h 1096018"/>
              <a:gd name="connsiteX3" fmla="*/ 7492621 w 7740780"/>
              <a:gd name="connsiteY3" fmla="*/ 988900 h 1096018"/>
              <a:gd name="connsiteX4" fmla="*/ 5322627 w 7740780"/>
              <a:gd name="connsiteY4" fmla="*/ 907576 h 1096018"/>
              <a:gd name="connsiteX5" fmla="*/ 0 w 7740780"/>
              <a:gd name="connsiteY5" fmla="*/ 1022985 h 1096018"/>
              <a:gd name="connsiteX6" fmla="*/ 0 w 7740780"/>
              <a:gd name="connsiteY6" fmla="*/ 0 h 1096018"/>
              <a:gd name="connsiteX0" fmla="*/ 0 w 7710805"/>
              <a:gd name="connsiteY0" fmla="*/ 0 h 1069424"/>
              <a:gd name="connsiteX1" fmla="*/ 7710805 w 7710805"/>
              <a:gd name="connsiteY1" fmla="*/ 0 h 1069424"/>
              <a:gd name="connsiteX2" fmla="*/ 7710805 w 7710805"/>
              <a:gd name="connsiteY2" fmla="*/ 1022985 h 1069424"/>
              <a:gd name="connsiteX3" fmla="*/ 5322627 w 7710805"/>
              <a:gd name="connsiteY3" fmla="*/ 907576 h 1069424"/>
              <a:gd name="connsiteX4" fmla="*/ 0 w 7710805"/>
              <a:gd name="connsiteY4" fmla="*/ 1022985 h 1069424"/>
              <a:gd name="connsiteX5" fmla="*/ 0 w 7710805"/>
              <a:gd name="connsiteY5" fmla="*/ 0 h 1069424"/>
              <a:gd name="connsiteX0" fmla="*/ 0 w 7710805"/>
              <a:gd name="connsiteY0" fmla="*/ 0 h 1101544"/>
              <a:gd name="connsiteX1" fmla="*/ 7710805 w 7710805"/>
              <a:gd name="connsiteY1" fmla="*/ 0 h 1101544"/>
              <a:gd name="connsiteX2" fmla="*/ 7710805 w 7710805"/>
              <a:gd name="connsiteY2" fmla="*/ 1022985 h 1101544"/>
              <a:gd name="connsiteX3" fmla="*/ 7349319 w 7710805"/>
              <a:gd name="connsiteY3" fmla="*/ 1009414 h 1101544"/>
              <a:gd name="connsiteX4" fmla="*/ 5322627 w 7710805"/>
              <a:gd name="connsiteY4" fmla="*/ 907576 h 1101544"/>
              <a:gd name="connsiteX5" fmla="*/ 0 w 7710805"/>
              <a:gd name="connsiteY5" fmla="*/ 1022985 h 1101544"/>
              <a:gd name="connsiteX6" fmla="*/ 0 w 7710805"/>
              <a:gd name="connsiteY6" fmla="*/ 0 h 1101544"/>
              <a:gd name="connsiteX0" fmla="*/ 0 w 7710805"/>
              <a:gd name="connsiteY0" fmla="*/ 0 h 1089406"/>
              <a:gd name="connsiteX1" fmla="*/ 7710805 w 7710805"/>
              <a:gd name="connsiteY1" fmla="*/ 0 h 1089406"/>
              <a:gd name="connsiteX2" fmla="*/ 7710805 w 7710805"/>
              <a:gd name="connsiteY2" fmla="*/ 1022985 h 1089406"/>
              <a:gd name="connsiteX3" fmla="*/ 7349319 w 7710805"/>
              <a:gd name="connsiteY3" fmla="*/ 954666 h 1089406"/>
              <a:gd name="connsiteX4" fmla="*/ 5322627 w 7710805"/>
              <a:gd name="connsiteY4" fmla="*/ 907576 h 1089406"/>
              <a:gd name="connsiteX5" fmla="*/ 0 w 7710805"/>
              <a:gd name="connsiteY5" fmla="*/ 1022985 h 1089406"/>
              <a:gd name="connsiteX6" fmla="*/ 0 w 7710805"/>
              <a:gd name="connsiteY6" fmla="*/ 0 h 1089406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0 w 7710805"/>
              <a:gd name="connsiteY5" fmla="*/ 1022985 h 1099705"/>
              <a:gd name="connsiteX6" fmla="*/ 0 w 7710805"/>
              <a:gd name="connsiteY6" fmla="*/ 0 h 1099705"/>
              <a:gd name="connsiteX0" fmla="*/ 0 w 7710805"/>
              <a:gd name="connsiteY0" fmla="*/ 0 h 1099705"/>
              <a:gd name="connsiteX1" fmla="*/ 7710805 w 7710805"/>
              <a:gd name="connsiteY1" fmla="*/ 0 h 1099705"/>
              <a:gd name="connsiteX2" fmla="*/ 7710805 w 7710805"/>
              <a:gd name="connsiteY2" fmla="*/ 1022985 h 1099705"/>
              <a:gd name="connsiteX3" fmla="*/ 7356143 w 7710805"/>
              <a:gd name="connsiteY3" fmla="*/ 1002199 h 1099705"/>
              <a:gd name="connsiteX4" fmla="*/ 5322627 w 7710805"/>
              <a:gd name="connsiteY4" fmla="*/ 907576 h 1099705"/>
              <a:gd name="connsiteX5" fmla="*/ 1398896 w 7710805"/>
              <a:gd name="connsiteY5" fmla="*/ 1050768 h 1099705"/>
              <a:gd name="connsiteX6" fmla="*/ 0 w 7710805"/>
              <a:gd name="connsiteY6" fmla="*/ 1022985 h 1099705"/>
              <a:gd name="connsiteX7" fmla="*/ 0 w 7710805"/>
              <a:gd name="connsiteY7" fmla="*/ 0 h 1099705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760747"/>
              <a:gd name="connsiteY0" fmla="*/ 0 h 1095480"/>
              <a:gd name="connsiteX1" fmla="*/ 7710805 w 7760747"/>
              <a:gd name="connsiteY1" fmla="*/ 0 h 1095480"/>
              <a:gd name="connsiteX2" fmla="*/ 7710805 w 7760747"/>
              <a:gd name="connsiteY2" fmla="*/ 1022985 h 1095480"/>
              <a:gd name="connsiteX3" fmla="*/ 7570519 w 7760747"/>
              <a:gd name="connsiteY3" fmla="*/ 984283 h 1095480"/>
              <a:gd name="connsiteX4" fmla="*/ 5322627 w 7760747"/>
              <a:gd name="connsiteY4" fmla="*/ 907576 h 1095480"/>
              <a:gd name="connsiteX5" fmla="*/ 1398896 w 7760747"/>
              <a:gd name="connsiteY5" fmla="*/ 1050768 h 1095480"/>
              <a:gd name="connsiteX6" fmla="*/ 0 w 7760747"/>
              <a:gd name="connsiteY6" fmla="*/ 1022985 h 1095480"/>
              <a:gd name="connsiteX7" fmla="*/ 0 w 7760747"/>
              <a:gd name="connsiteY7" fmla="*/ 0 h 1095480"/>
              <a:gd name="connsiteX0" fmla="*/ 0 w 7859703"/>
              <a:gd name="connsiteY0" fmla="*/ 0 h 1050768"/>
              <a:gd name="connsiteX1" fmla="*/ 7710805 w 7859703"/>
              <a:gd name="connsiteY1" fmla="*/ 0 h 1050768"/>
              <a:gd name="connsiteX2" fmla="*/ 7710805 w 7859703"/>
              <a:gd name="connsiteY2" fmla="*/ 1022985 h 1050768"/>
              <a:gd name="connsiteX3" fmla="*/ 7570519 w 7859703"/>
              <a:gd name="connsiteY3" fmla="*/ 984283 h 1050768"/>
              <a:gd name="connsiteX4" fmla="*/ 5322627 w 7859703"/>
              <a:gd name="connsiteY4" fmla="*/ 907576 h 1050768"/>
              <a:gd name="connsiteX5" fmla="*/ 1398896 w 7859703"/>
              <a:gd name="connsiteY5" fmla="*/ 1050768 h 1050768"/>
              <a:gd name="connsiteX6" fmla="*/ 0 w 7859703"/>
              <a:gd name="connsiteY6" fmla="*/ 1022985 h 1050768"/>
              <a:gd name="connsiteX7" fmla="*/ 0 w 7859703"/>
              <a:gd name="connsiteY7" fmla="*/ 0 h 1050768"/>
              <a:gd name="connsiteX0" fmla="*/ 0 w 7777238"/>
              <a:gd name="connsiteY0" fmla="*/ 0 h 1050768"/>
              <a:gd name="connsiteX1" fmla="*/ 7710805 w 7777238"/>
              <a:gd name="connsiteY1" fmla="*/ 0 h 1050768"/>
              <a:gd name="connsiteX2" fmla="*/ 7710805 w 7777238"/>
              <a:gd name="connsiteY2" fmla="*/ 1022985 h 1050768"/>
              <a:gd name="connsiteX3" fmla="*/ 7570519 w 7777238"/>
              <a:gd name="connsiteY3" fmla="*/ 984283 h 1050768"/>
              <a:gd name="connsiteX4" fmla="*/ 5322627 w 7777238"/>
              <a:gd name="connsiteY4" fmla="*/ 907576 h 1050768"/>
              <a:gd name="connsiteX5" fmla="*/ 1398896 w 7777238"/>
              <a:gd name="connsiteY5" fmla="*/ 1050768 h 1050768"/>
              <a:gd name="connsiteX6" fmla="*/ 0 w 7777238"/>
              <a:gd name="connsiteY6" fmla="*/ 1022985 h 1050768"/>
              <a:gd name="connsiteX7" fmla="*/ 0 w 7777238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76383"/>
              <a:gd name="connsiteY0" fmla="*/ 0 h 1050768"/>
              <a:gd name="connsiteX1" fmla="*/ 7710805 w 7776383"/>
              <a:gd name="connsiteY1" fmla="*/ 0 h 1050768"/>
              <a:gd name="connsiteX2" fmla="*/ 7708823 w 7776383"/>
              <a:gd name="connsiteY2" fmla="*/ 972089 h 1050768"/>
              <a:gd name="connsiteX3" fmla="*/ 7570519 w 7776383"/>
              <a:gd name="connsiteY3" fmla="*/ 984283 h 1050768"/>
              <a:gd name="connsiteX4" fmla="*/ 5322627 w 7776383"/>
              <a:gd name="connsiteY4" fmla="*/ 907576 h 1050768"/>
              <a:gd name="connsiteX5" fmla="*/ 1398896 w 7776383"/>
              <a:gd name="connsiteY5" fmla="*/ 1050768 h 1050768"/>
              <a:gd name="connsiteX6" fmla="*/ 0 w 7776383"/>
              <a:gd name="connsiteY6" fmla="*/ 1022985 h 1050768"/>
              <a:gd name="connsiteX7" fmla="*/ 0 w 7776383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8975"/>
              <a:gd name="connsiteY0" fmla="*/ 0 h 1050768"/>
              <a:gd name="connsiteX1" fmla="*/ 7710805 w 7718975"/>
              <a:gd name="connsiteY1" fmla="*/ 0 h 1050768"/>
              <a:gd name="connsiteX2" fmla="*/ 7708823 w 7718975"/>
              <a:gd name="connsiteY2" fmla="*/ 972089 h 1050768"/>
              <a:gd name="connsiteX3" fmla="*/ 7570519 w 7718975"/>
              <a:gd name="connsiteY3" fmla="*/ 984283 h 1050768"/>
              <a:gd name="connsiteX4" fmla="*/ 5322627 w 7718975"/>
              <a:gd name="connsiteY4" fmla="*/ 907576 h 1050768"/>
              <a:gd name="connsiteX5" fmla="*/ 1398896 w 7718975"/>
              <a:gd name="connsiteY5" fmla="*/ 1050768 h 1050768"/>
              <a:gd name="connsiteX6" fmla="*/ 0 w 7718975"/>
              <a:gd name="connsiteY6" fmla="*/ 1022985 h 1050768"/>
              <a:gd name="connsiteX7" fmla="*/ 0 w 771897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570519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10805"/>
              <a:gd name="connsiteY0" fmla="*/ 0 h 1050768"/>
              <a:gd name="connsiteX1" fmla="*/ 7710805 w 7710805"/>
              <a:gd name="connsiteY1" fmla="*/ 0 h 1050768"/>
              <a:gd name="connsiteX2" fmla="*/ 7708823 w 7710805"/>
              <a:gd name="connsiteY2" fmla="*/ 972089 h 1050768"/>
              <a:gd name="connsiteX3" fmla="*/ 7610157 w 7710805"/>
              <a:gd name="connsiteY3" fmla="*/ 984283 h 1050768"/>
              <a:gd name="connsiteX4" fmla="*/ 5322627 w 7710805"/>
              <a:gd name="connsiteY4" fmla="*/ 907576 h 1050768"/>
              <a:gd name="connsiteX5" fmla="*/ 1398896 w 7710805"/>
              <a:gd name="connsiteY5" fmla="*/ 1050768 h 1050768"/>
              <a:gd name="connsiteX6" fmla="*/ 0 w 7710805"/>
              <a:gd name="connsiteY6" fmla="*/ 1022985 h 1050768"/>
              <a:gd name="connsiteX7" fmla="*/ 0 w 7710805"/>
              <a:gd name="connsiteY7" fmla="*/ 0 h 1050768"/>
              <a:gd name="connsiteX0" fmla="*/ 0 w 7708826"/>
              <a:gd name="connsiteY0" fmla="*/ 0 h 1050768"/>
              <a:gd name="connsiteX1" fmla="*/ 7607746 w 7708826"/>
              <a:gd name="connsiteY1" fmla="*/ 5090 h 1050768"/>
              <a:gd name="connsiteX2" fmla="*/ 7708823 w 7708826"/>
              <a:gd name="connsiteY2" fmla="*/ 972089 h 1050768"/>
              <a:gd name="connsiteX3" fmla="*/ 7610157 w 7708826"/>
              <a:gd name="connsiteY3" fmla="*/ 984283 h 1050768"/>
              <a:gd name="connsiteX4" fmla="*/ 5322627 w 7708826"/>
              <a:gd name="connsiteY4" fmla="*/ 907576 h 1050768"/>
              <a:gd name="connsiteX5" fmla="*/ 1398896 w 7708826"/>
              <a:gd name="connsiteY5" fmla="*/ 1050768 h 1050768"/>
              <a:gd name="connsiteX6" fmla="*/ 0 w 7708826"/>
              <a:gd name="connsiteY6" fmla="*/ 1022985 h 1050768"/>
              <a:gd name="connsiteX7" fmla="*/ 0 w 7708826"/>
              <a:gd name="connsiteY7" fmla="*/ 0 h 1050768"/>
              <a:gd name="connsiteX0" fmla="*/ 0 w 8266791"/>
              <a:gd name="connsiteY0" fmla="*/ 0 h 1050768"/>
              <a:gd name="connsiteX1" fmla="*/ 7607746 w 8266791"/>
              <a:gd name="connsiteY1" fmla="*/ 5090 h 1050768"/>
              <a:gd name="connsiteX2" fmla="*/ 7610157 w 8266791"/>
              <a:gd name="connsiteY2" fmla="*/ 984283 h 1050768"/>
              <a:gd name="connsiteX3" fmla="*/ 5322627 w 8266791"/>
              <a:gd name="connsiteY3" fmla="*/ 907576 h 1050768"/>
              <a:gd name="connsiteX4" fmla="*/ 1398896 w 8266791"/>
              <a:gd name="connsiteY4" fmla="*/ 1050768 h 1050768"/>
              <a:gd name="connsiteX5" fmla="*/ 0 w 8266791"/>
              <a:gd name="connsiteY5" fmla="*/ 1022985 h 1050768"/>
              <a:gd name="connsiteX6" fmla="*/ 0 w 8266791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8171818"/>
              <a:gd name="connsiteY0" fmla="*/ 0 h 1050768"/>
              <a:gd name="connsiteX1" fmla="*/ 7607746 w 8171818"/>
              <a:gd name="connsiteY1" fmla="*/ 5090 h 1050768"/>
              <a:gd name="connsiteX2" fmla="*/ 7610157 w 8171818"/>
              <a:gd name="connsiteY2" fmla="*/ 984283 h 1050768"/>
              <a:gd name="connsiteX3" fmla="*/ 5322627 w 8171818"/>
              <a:gd name="connsiteY3" fmla="*/ 907576 h 1050768"/>
              <a:gd name="connsiteX4" fmla="*/ 1398896 w 8171818"/>
              <a:gd name="connsiteY4" fmla="*/ 1050768 h 1050768"/>
              <a:gd name="connsiteX5" fmla="*/ 0 w 8171818"/>
              <a:gd name="connsiteY5" fmla="*/ 1022985 h 1050768"/>
              <a:gd name="connsiteX6" fmla="*/ 0 w 8171818"/>
              <a:gd name="connsiteY6" fmla="*/ 0 h 1050768"/>
              <a:gd name="connsiteX0" fmla="*/ 0 w 7918136"/>
              <a:gd name="connsiteY0" fmla="*/ 0 h 1050768"/>
              <a:gd name="connsiteX1" fmla="*/ 7607746 w 7918136"/>
              <a:gd name="connsiteY1" fmla="*/ 5090 h 1050768"/>
              <a:gd name="connsiteX2" fmla="*/ 7610157 w 7918136"/>
              <a:gd name="connsiteY2" fmla="*/ 984283 h 1050768"/>
              <a:gd name="connsiteX3" fmla="*/ 5322627 w 7918136"/>
              <a:gd name="connsiteY3" fmla="*/ 907576 h 1050768"/>
              <a:gd name="connsiteX4" fmla="*/ 1398896 w 7918136"/>
              <a:gd name="connsiteY4" fmla="*/ 1050768 h 1050768"/>
              <a:gd name="connsiteX5" fmla="*/ 0 w 7918136"/>
              <a:gd name="connsiteY5" fmla="*/ 1022985 h 1050768"/>
              <a:gd name="connsiteX6" fmla="*/ 0 w 7918136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1022985 h 1050768"/>
              <a:gd name="connsiteX6" fmla="*/ 0 w 7610157"/>
              <a:gd name="connsiteY6" fmla="*/ 0 h 1050768"/>
              <a:gd name="connsiteX0" fmla="*/ 0 w 7610157"/>
              <a:gd name="connsiteY0" fmla="*/ 0 h 1050768"/>
              <a:gd name="connsiteX1" fmla="*/ 7607746 w 7610157"/>
              <a:gd name="connsiteY1" fmla="*/ 5090 h 1050768"/>
              <a:gd name="connsiteX2" fmla="*/ 7610157 w 7610157"/>
              <a:gd name="connsiteY2" fmla="*/ 984283 h 1050768"/>
              <a:gd name="connsiteX3" fmla="*/ 5322627 w 7610157"/>
              <a:gd name="connsiteY3" fmla="*/ 907576 h 1050768"/>
              <a:gd name="connsiteX4" fmla="*/ 1398896 w 7610157"/>
              <a:gd name="connsiteY4" fmla="*/ 1050768 h 1050768"/>
              <a:gd name="connsiteX5" fmla="*/ 0 w 7610157"/>
              <a:gd name="connsiteY5" fmla="*/ 939917 h 1050768"/>
              <a:gd name="connsiteX6" fmla="*/ 0 w 7610157"/>
              <a:gd name="connsiteY6" fmla="*/ 0 h 1050768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086455 w 7610157"/>
              <a:gd name="connsiteY4" fmla="*/ 963547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10157"/>
              <a:gd name="connsiteY0" fmla="*/ 0 h 984283"/>
              <a:gd name="connsiteX1" fmla="*/ 7607746 w 7610157"/>
              <a:gd name="connsiteY1" fmla="*/ 5090 h 984283"/>
              <a:gd name="connsiteX2" fmla="*/ 7610157 w 7610157"/>
              <a:gd name="connsiteY2" fmla="*/ 984283 h 984283"/>
              <a:gd name="connsiteX3" fmla="*/ 5322627 w 7610157"/>
              <a:gd name="connsiteY3" fmla="*/ 907576 h 984283"/>
              <a:gd name="connsiteX4" fmla="*/ 2234545 w 7610157"/>
              <a:gd name="connsiteY4" fmla="*/ 967700 h 984283"/>
              <a:gd name="connsiteX5" fmla="*/ 0 w 7610157"/>
              <a:gd name="connsiteY5" fmla="*/ 939917 h 984283"/>
              <a:gd name="connsiteX6" fmla="*/ 0 w 7610157"/>
              <a:gd name="connsiteY6" fmla="*/ 0 h 984283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9781"/>
              <a:gd name="connsiteX1" fmla="*/ 7607746 w 7631313"/>
              <a:gd name="connsiteY1" fmla="*/ 5090 h 969781"/>
              <a:gd name="connsiteX2" fmla="*/ 7631313 w 7631313"/>
              <a:gd name="connsiteY2" fmla="*/ 934442 h 969781"/>
              <a:gd name="connsiteX3" fmla="*/ 5322627 w 7631313"/>
              <a:gd name="connsiteY3" fmla="*/ 907576 h 969781"/>
              <a:gd name="connsiteX4" fmla="*/ 2234545 w 7631313"/>
              <a:gd name="connsiteY4" fmla="*/ 967700 h 969781"/>
              <a:gd name="connsiteX5" fmla="*/ 0 w 7631313"/>
              <a:gd name="connsiteY5" fmla="*/ 939917 h 969781"/>
              <a:gd name="connsiteX6" fmla="*/ 0 w 7631313"/>
              <a:gd name="connsiteY6" fmla="*/ 0 h 969781"/>
              <a:gd name="connsiteX0" fmla="*/ 0 w 7631313"/>
              <a:gd name="connsiteY0" fmla="*/ 0 h 967827"/>
              <a:gd name="connsiteX1" fmla="*/ 7607746 w 7631313"/>
              <a:gd name="connsiteY1" fmla="*/ 5090 h 967827"/>
              <a:gd name="connsiteX2" fmla="*/ 7631313 w 7631313"/>
              <a:gd name="connsiteY2" fmla="*/ 934442 h 967827"/>
              <a:gd name="connsiteX3" fmla="*/ 4920669 w 7631313"/>
              <a:gd name="connsiteY3" fmla="*/ 928343 h 967827"/>
              <a:gd name="connsiteX4" fmla="*/ 2234545 w 7631313"/>
              <a:gd name="connsiteY4" fmla="*/ 967700 h 967827"/>
              <a:gd name="connsiteX5" fmla="*/ 0 w 7631313"/>
              <a:gd name="connsiteY5" fmla="*/ 939917 h 967827"/>
              <a:gd name="connsiteX6" fmla="*/ 0 w 7631313"/>
              <a:gd name="connsiteY6" fmla="*/ 0 h 967827"/>
              <a:gd name="connsiteX0" fmla="*/ 0 w 7620735"/>
              <a:gd name="connsiteY0" fmla="*/ 0 h 967827"/>
              <a:gd name="connsiteX1" fmla="*/ 7607746 w 7620735"/>
              <a:gd name="connsiteY1" fmla="*/ 5090 h 967827"/>
              <a:gd name="connsiteX2" fmla="*/ 7620735 w 7620735"/>
              <a:gd name="connsiteY2" fmla="*/ 934442 h 967827"/>
              <a:gd name="connsiteX3" fmla="*/ 4920669 w 7620735"/>
              <a:gd name="connsiteY3" fmla="*/ 928343 h 967827"/>
              <a:gd name="connsiteX4" fmla="*/ 2234545 w 7620735"/>
              <a:gd name="connsiteY4" fmla="*/ 967700 h 967827"/>
              <a:gd name="connsiteX5" fmla="*/ 0 w 7620735"/>
              <a:gd name="connsiteY5" fmla="*/ 939917 h 967827"/>
              <a:gd name="connsiteX6" fmla="*/ 0 w 7620735"/>
              <a:gd name="connsiteY6" fmla="*/ 0 h 967827"/>
              <a:gd name="connsiteX0" fmla="*/ 0 w 7620735"/>
              <a:gd name="connsiteY0" fmla="*/ 0 h 976704"/>
              <a:gd name="connsiteX1" fmla="*/ 7607746 w 7620735"/>
              <a:gd name="connsiteY1" fmla="*/ 5090 h 976704"/>
              <a:gd name="connsiteX2" fmla="*/ 7620735 w 7620735"/>
              <a:gd name="connsiteY2" fmla="*/ 934442 h 976704"/>
              <a:gd name="connsiteX3" fmla="*/ 4920669 w 7620735"/>
              <a:gd name="connsiteY3" fmla="*/ 928343 h 976704"/>
              <a:gd name="connsiteX4" fmla="*/ 2223967 w 7620735"/>
              <a:gd name="connsiteY4" fmla="*/ 976614 h 976704"/>
              <a:gd name="connsiteX5" fmla="*/ 0 w 7620735"/>
              <a:gd name="connsiteY5" fmla="*/ 939917 h 976704"/>
              <a:gd name="connsiteX6" fmla="*/ 0 w 7620735"/>
              <a:gd name="connsiteY6" fmla="*/ 0 h 976704"/>
              <a:gd name="connsiteX0" fmla="*/ 0 w 7620735"/>
              <a:gd name="connsiteY0" fmla="*/ 0 h 976949"/>
              <a:gd name="connsiteX1" fmla="*/ 7607746 w 7620735"/>
              <a:gd name="connsiteY1" fmla="*/ 5090 h 976949"/>
              <a:gd name="connsiteX2" fmla="*/ 7620735 w 7620735"/>
              <a:gd name="connsiteY2" fmla="*/ 934442 h 976949"/>
              <a:gd name="connsiteX3" fmla="*/ 4931247 w 7620735"/>
              <a:gd name="connsiteY3" fmla="*/ 916458 h 976949"/>
              <a:gd name="connsiteX4" fmla="*/ 2223967 w 7620735"/>
              <a:gd name="connsiteY4" fmla="*/ 976614 h 976949"/>
              <a:gd name="connsiteX5" fmla="*/ 0 w 7620735"/>
              <a:gd name="connsiteY5" fmla="*/ 939917 h 976949"/>
              <a:gd name="connsiteX6" fmla="*/ 0 w 7620735"/>
              <a:gd name="connsiteY6" fmla="*/ 0 h 976949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34442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223967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31247 w 7620735"/>
              <a:gd name="connsiteY3" fmla="*/ 916458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80731"/>
              <a:gd name="connsiteX1" fmla="*/ 7607746 w 7620735"/>
              <a:gd name="connsiteY1" fmla="*/ 5090 h 980731"/>
              <a:gd name="connsiteX2" fmla="*/ 7620735 w 7620735"/>
              <a:gd name="connsiteY2" fmla="*/ 967125 h 980731"/>
              <a:gd name="connsiteX3" fmla="*/ 4931247 w 7620735"/>
              <a:gd name="connsiteY3" fmla="*/ 892688 h 980731"/>
              <a:gd name="connsiteX4" fmla="*/ 2192234 w 7620735"/>
              <a:gd name="connsiteY4" fmla="*/ 976614 h 980731"/>
              <a:gd name="connsiteX5" fmla="*/ 0 w 7620735"/>
              <a:gd name="connsiteY5" fmla="*/ 966658 h 980731"/>
              <a:gd name="connsiteX6" fmla="*/ 0 w 7620735"/>
              <a:gd name="connsiteY6" fmla="*/ 0 h 980731"/>
              <a:gd name="connsiteX0" fmla="*/ 0 w 7620735"/>
              <a:gd name="connsiteY0" fmla="*/ 0 h 976614"/>
              <a:gd name="connsiteX1" fmla="*/ 7607746 w 7620735"/>
              <a:gd name="connsiteY1" fmla="*/ 5090 h 976614"/>
              <a:gd name="connsiteX2" fmla="*/ 7620735 w 7620735"/>
              <a:gd name="connsiteY2" fmla="*/ 967125 h 976614"/>
              <a:gd name="connsiteX3" fmla="*/ 4910091 w 7620735"/>
              <a:gd name="connsiteY3" fmla="*/ 922400 h 976614"/>
              <a:gd name="connsiteX4" fmla="*/ 2192234 w 7620735"/>
              <a:gd name="connsiteY4" fmla="*/ 976614 h 976614"/>
              <a:gd name="connsiteX5" fmla="*/ 0 w 7620735"/>
              <a:gd name="connsiteY5" fmla="*/ 966658 h 976614"/>
              <a:gd name="connsiteX6" fmla="*/ 0 w 7620735"/>
              <a:gd name="connsiteY6" fmla="*/ 0 h 976614"/>
              <a:gd name="connsiteX0" fmla="*/ 0 w 7620735"/>
              <a:gd name="connsiteY0" fmla="*/ 0 h 976790"/>
              <a:gd name="connsiteX1" fmla="*/ 7607746 w 7620735"/>
              <a:gd name="connsiteY1" fmla="*/ 5090 h 976790"/>
              <a:gd name="connsiteX2" fmla="*/ 7620735 w 7620735"/>
              <a:gd name="connsiteY2" fmla="*/ 967125 h 976790"/>
              <a:gd name="connsiteX3" fmla="*/ 4910091 w 7620735"/>
              <a:gd name="connsiteY3" fmla="*/ 922400 h 976790"/>
              <a:gd name="connsiteX4" fmla="*/ 2192234 w 7620735"/>
              <a:gd name="connsiteY4" fmla="*/ 976614 h 976790"/>
              <a:gd name="connsiteX5" fmla="*/ 0 w 7620735"/>
              <a:gd name="connsiteY5" fmla="*/ 966658 h 976790"/>
              <a:gd name="connsiteX6" fmla="*/ 0 w 7620735"/>
              <a:gd name="connsiteY6" fmla="*/ 0 h 976790"/>
              <a:gd name="connsiteX0" fmla="*/ 0 w 7620735"/>
              <a:gd name="connsiteY0" fmla="*/ 0 h 983459"/>
              <a:gd name="connsiteX1" fmla="*/ 7607746 w 7620735"/>
              <a:gd name="connsiteY1" fmla="*/ 5090 h 983459"/>
              <a:gd name="connsiteX2" fmla="*/ 7620735 w 7620735"/>
              <a:gd name="connsiteY2" fmla="*/ 967125 h 983459"/>
              <a:gd name="connsiteX3" fmla="*/ 4910091 w 7620735"/>
              <a:gd name="connsiteY3" fmla="*/ 922400 h 983459"/>
              <a:gd name="connsiteX4" fmla="*/ 2636503 w 7620735"/>
              <a:gd name="connsiteY4" fmla="*/ 983299 h 983459"/>
              <a:gd name="connsiteX5" fmla="*/ 0 w 7620735"/>
              <a:gd name="connsiteY5" fmla="*/ 966658 h 983459"/>
              <a:gd name="connsiteX6" fmla="*/ 0 w 7620735"/>
              <a:gd name="connsiteY6" fmla="*/ 0 h 983459"/>
              <a:gd name="connsiteX0" fmla="*/ 0 w 7620735"/>
              <a:gd name="connsiteY0" fmla="*/ 0 h 1000905"/>
              <a:gd name="connsiteX1" fmla="*/ 7607746 w 7620735"/>
              <a:gd name="connsiteY1" fmla="*/ 5090 h 1000905"/>
              <a:gd name="connsiteX2" fmla="*/ 7620735 w 7620735"/>
              <a:gd name="connsiteY2" fmla="*/ 967125 h 1000905"/>
              <a:gd name="connsiteX3" fmla="*/ 4756373 w 7620735"/>
              <a:gd name="connsiteY3" fmla="*/ 1000905 h 1000905"/>
              <a:gd name="connsiteX4" fmla="*/ 2636503 w 7620735"/>
              <a:gd name="connsiteY4" fmla="*/ 983299 h 1000905"/>
              <a:gd name="connsiteX5" fmla="*/ 0 w 7620735"/>
              <a:gd name="connsiteY5" fmla="*/ 966658 h 1000905"/>
              <a:gd name="connsiteX6" fmla="*/ 0 w 7620735"/>
              <a:gd name="connsiteY6" fmla="*/ 0 h 1000905"/>
              <a:gd name="connsiteX0" fmla="*/ 0 w 7620735"/>
              <a:gd name="connsiteY0" fmla="*/ 0 h 1040216"/>
              <a:gd name="connsiteX1" fmla="*/ 7607746 w 7620735"/>
              <a:gd name="connsiteY1" fmla="*/ 5090 h 1040216"/>
              <a:gd name="connsiteX2" fmla="*/ 7620735 w 7620735"/>
              <a:gd name="connsiteY2" fmla="*/ 967125 h 1040216"/>
              <a:gd name="connsiteX3" fmla="*/ 4756373 w 7620735"/>
              <a:gd name="connsiteY3" fmla="*/ 1000905 h 1040216"/>
              <a:gd name="connsiteX4" fmla="*/ 2377977 w 7620735"/>
              <a:gd name="connsiteY4" fmla="*/ 1040216 h 1040216"/>
              <a:gd name="connsiteX5" fmla="*/ 0 w 7620735"/>
              <a:gd name="connsiteY5" fmla="*/ 966658 h 1040216"/>
              <a:gd name="connsiteX6" fmla="*/ 0 w 7620735"/>
              <a:gd name="connsiteY6" fmla="*/ 0 h 1040216"/>
              <a:gd name="connsiteX0" fmla="*/ 0 w 7620735"/>
              <a:gd name="connsiteY0" fmla="*/ 0 h 1073448"/>
              <a:gd name="connsiteX1" fmla="*/ 7607746 w 7620735"/>
              <a:gd name="connsiteY1" fmla="*/ 5090 h 1073448"/>
              <a:gd name="connsiteX2" fmla="*/ 7620735 w 7620735"/>
              <a:gd name="connsiteY2" fmla="*/ 967125 h 1073448"/>
              <a:gd name="connsiteX3" fmla="*/ 4756373 w 7620735"/>
              <a:gd name="connsiteY3" fmla="*/ 1000905 h 1073448"/>
              <a:gd name="connsiteX4" fmla="*/ 2377977 w 7620735"/>
              <a:gd name="connsiteY4" fmla="*/ 1040216 h 1073448"/>
              <a:gd name="connsiteX5" fmla="*/ 0 w 7620735"/>
              <a:gd name="connsiteY5" fmla="*/ 966658 h 1073448"/>
              <a:gd name="connsiteX6" fmla="*/ 0 w 7620735"/>
              <a:gd name="connsiteY6" fmla="*/ 0 h 1073448"/>
              <a:gd name="connsiteX0" fmla="*/ 0 w 7620735"/>
              <a:gd name="connsiteY0" fmla="*/ 0 h 1090422"/>
              <a:gd name="connsiteX1" fmla="*/ 7607746 w 7620735"/>
              <a:gd name="connsiteY1" fmla="*/ 5090 h 1090422"/>
              <a:gd name="connsiteX2" fmla="*/ 7620735 w 7620735"/>
              <a:gd name="connsiteY2" fmla="*/ 967125 h 1090422"/>
              <a:gd name="connsiteX3" fmla="*/ 4756373 w 7620735"/>
              <a:gd name="connsiteY3" fmla="*/ 1000905 h 1090422"/>
              <a:gd name="connsiteX4" fmla="*/ 2377977 w 7620735"/>
              <a:gd name="connsiteY4" fmla="*/ 1040216 h 1090422"/>
              <a:gd name="connsiteX5" fmla="*/ 0 w 7620735"/>
              <a:gd name="connsiteY5" fmla="*/ 1001985 h 1090422"/>
              <a:gd name="connsiteX6" fmla="*/ 0 w 7620735"/>
              <a:gd name="connsiteY6" fmla="*/ 0 h 1090422"/>
              <a:gd name="connsiteX0" fmla="*/ 0 w 7620735"/>
              <a:gd name="connsiteY0" fmla="*/ 0 h 1040218"/>
              <a:gd name="connsiteX1" fmla="*/ 7607746 w 7620735"/>
              <a:gd name="connsiteY1" fmla="*/ 5090 h 1040218"/>
              <a:gd name="connsiteX2" fmla="*/ 7620735 w 7620735"/>
              <a:gd name="connsiteY2" fmla="*/ 967125 h 1040218"/>
              <a:gd name="connsiteX3" fmla="*/ 4756373 w 7620735"/>
              <a:gd name="connsiteY3" fmla="*/ 1000905 h 1040218"/>
              <a:gd name="connsiteX4" fmla="*/ 2377977 w 7620735"/>
              <a:gd name="connsiteY4" fmla="*/ 1040216 h 1040218"/>
              <a:gd name="connsiteX5" fmla="*/ 0 w 7620735"/>
              <a:gd name="connsiteY5" fmla="*/ 1001985 h 1040218"/>
              <a:gd name="connsiteX6" fmla="*/ 0 w 7620735"/>
              <a:gd name="connsiteY6" fmla="*/ 0 h 1040218"/>
              <a:gd name="connsiteX0" fmla="*/ 0 w 7620735"/>
              <a:gd name="connsiteY0" fmla="*/ 0 h 1044142"/>
              <a:gd name="connsiteX1" fmla="*/ 7607746 w 7620735"/>
              <a:gd name="connsiteY1" fmla="*/ 5090 h 1044142"/>
              <a:gd name="connsiteX2" fmla="*/ 7620735 w 7620735"/>
              <a:gd name="connsiteY2" fmla="*/ 967125 h 1044142"/>
              <a:gd name="connsiteX3" fmla="*/ 4756373 w 7620735"/>
              <a:gd name="connsiteY3" fmla="*/ 1000905 h 1044142"/>
              <a:gd name="connsiteX4" fmla="*/ 2741311 w 7620735"/>
              <a:gd name="connsiteY4" fmla="*/ 1044141 h 1044142"/>
              <a:gd name="connsiteX5" fmla="*/ 0 w 7620735"/>
              <a:gd name="connsiteY5" fmla="*/ 1001985 h 1044142"/>
              <a:gd name="connsiteX6" fmla="*/ 0 w 7620735"/>
              <a:gd name="connsiteY6" fmla="*/ 0 h 1044142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370"/>
              <a:gd name="connsiteX1" fmla="*/ 7607746 w 7620735"/>
              <a:gd name="connsiteY1" fmla="*/ 5090 h 1044370"/>
              <a:gd name="connsiteX2" fmla="*/ 7620735 w 7620735"/>
              <a:gd name="connsiteY2" fmla="*/ 967125 h 1044370"/>
              <a:gd name="connsiteX3" fmla="*/ 4756373 w 7620735"/>
              <a:gd name="connsiteY3" fmla="*/ 1000905 h 1044370"/>
              <a:gd name="connsiteX4" fmla="*/ 2741311 w 7620735"/>
              <a:gd name="connsiteY4" fmla="*/ 1044141 h 1044370"/>
              <a:gd name="connsiteX5" fmla="*/ 0 w 7620735"/>
              <a:gd name="connsiteY5" fmla="*/ 1001985 h 1044370"/>
              <a:gd name="connsiteX6" fmla="*/ 0 w 7620735"/>
              <a:gd name="connsiteY6" fmla="*/ 0 h 1044370"/>
              <a:gd name="connsiteX0" fmla="*/ 0 w 7620735"/>
              <a:gd name="connsiteY0" fmla="*/ 0 h 1044517"/>
              <a:gd name="connsiteX1" fmla="*/ 7607746 w 7620735"/>
              <a:gd name="connsiteY1" fmla="*/ 5090 h 1044517"/>
              <a:gd name="connsiteX2" fmla="*/ 7620735 w 7620735"/>
              <a:gd name="connsiteY2" fmla="*/ 967125 h 1044517"/>
              <a:gd name="connsiteX3" fmla="*/ 4756373 w 7620735"/>
              <a:gd name="connsiteY3" fmla="*/ 1000905 h 1044517"/>
              <a:gd name="connsiteX4" fmla="*/ 2741311 w 7620735"/>
              <a:gd name="connsiteY4" fmla="*/ 1044141 h 1044517"/>
              <a:gd name="connsiteX5" fmla="*/ 0 w 7620735"/>
              <a:gd name="connsiteY5" fmla="*/ 1001985 h 1044517"/>
              <a:gd name="connsiteX6" fmla="*/ 0 w 7620735"/>
              <a:gd name="connsiteY6" fmla="*/ 0 h 1044517"/>
              <a:gd name="connsiteX0" fmla="*/ 0 w 7628805"/>
              <a:gd name="connsiteY0" fmla="*/ 7365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7365 h 1051882"/>
              <a:gd name="connsiteX0" fmla="*/ 0 w 7628805"/>
              <a:gd name="connsiteY0" fmla="*/ 3213 h 1051882"/>
              <a:gd name="connsiteX1" fmla="*/ 7628708 w 7628805"/>
              <a:gd name="connsiteY1" fmla="*/ 0 h 1051882"/>
              <a:gd name="connsiteX2" fmla="*/ 7620735 w 7628805"/>
              <a:gd name="connsiteY2" fmla="*/ 974490 h 1051882"/>
              <a:gd name="connsiteX3" fmla="*/ 4756373 w 7628805"/>
              <a:gd name="connsiteY3" fmla="*/ 1008270 h 1051882"/>
              <a:gd name="connsiteX4" fmla="*/ 2741311 w 7628805"/>
              <a:gd name="connsiteY4" fmla="*/ 1051506 h 1051882"/>
              <a:gd name="connsiteX5" fmla="*/ 0 w 7628805"/>
              <a:gd name="connsiteY5" fmla="*/ 1009350 h 1051882"/>
              <a:gd name="connsiteX6" fmla="*/ 0 w 7628805"/>
              <a:gd name="connsiteY6" fmla="*/ 3213 h 1051882"/>
              <a:gd name="connsiteX0" fmla="*/ 0 w 7621118"/>
              <a:gd name="connsiteY0" fmla="*/ 198057 h 1246726"/>
              <a:gd name="connsiteX1" fmla="*/ 7620775 w 7621118"/>
              <a:gd name="connsiteY1" fmla="*/ 0 h 1246726"/>
              <a:gd name="connsiteX2" fmla="*/ 7620735 w 7621118"/>
              <a:gd name="connsiteY2" fmla="*/ 1169334 h 1246726"/>
              <a:gd name="connsiteX3" fmla="*/ 4756373 w 7621118"/>
              <a:gd name="connsiteY3" fmla="*/ 1203114 h 1246726"/>
              <a:gd name="connsiteX4" fmla="*/ 2741311 w 7621118"/>
              <a:gd name="connsiteY4" fmla="*/ 1246350 h 1246726"/>
              <a:gd name="connsiteX5" fmla="*/ 0 w 7621118"/>
              <a:gd name="connsiteY5" fmla="*/ 1204194 h 1246726"/>
              <a:gd name="connsiteX6" fmla="*/ 0 w 7621118"/>
              <a:gd name="connsiteY6" fmla="*/ 198057 h 1246726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  <a:gd name="connsiteX0" fmla="*/ 0 w 7621118"/>
              <a:gd name="connsiteY0" fmla="*/ 0 h 1252941"/>
              <a:gd name="connsiteX1" fmla="*/ 7620775 w 7621118"/>
              <a:gd name="connsiteY1" fmla="*/ 6215 h 1252941"/>
              <a:gd name="connsiteX2" fmla="*/ 7620735 w 7621118"/>
              <a:gd name="connsiteY2" fmla="*/ 1175549 h 1252941"/>
              <a:gd name="connsiteX3" fmla="*/ 4756373 w 7621118"/>
              <a:gd name="connsiteY3" fmla="*/ 1209329 h 1252941"/>
              <a:gd name="connsiteX4" fmla="*/ 2741311 w 7621118"/>
              <a:gd name="connsiteY4" fmla="*/ 1252565 h 1252941"/>
              <a:gd name="connsiteX5" fmla="*/ 0 w 7621118"/>
              <a:gd name="connsiteY5" fmla="*/ 1210409 h 1252941"/>
              <a:gd name="connsiteX6" fmla="*/ 0 w 7621118"/>
              <a:gd name="connsiteY6" fmla="*/ 0 h 125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1118" h="1252941">
                <a:moveTo>
                  <a:pt x="0" y="0"/>
                </a:moveTo>
                <a:lnTo>
                  <a:pt x="7620775" y="6215"/>
                </a:lnTo>
                <a:cubicBezTo>
                  <a:pt x="7621980" y="495811"/>
                  <a:pt x="7619529" y="685952"/>
                  <a:pt x="7620735" y="1175549"/>
                </a:cubicBezTo>
                <a:cubicBezTo>
                  <a:pt x="5999470" y="1107980"/>
                  <a:pt x="5569610" y="1174904"/>
                  <a:pt x="4756373" y="1209329"/>
                </a:cubicBezTo>
                <a:cubicBezTo>
                  <a:pt x="4085133" y="1237743"/>
                  <a:pt x="3433960" y="1255817"/>
                  <a:pt x="2741311" y="1252565"/>
                </a:cubicBezTo>
                <a:cubicBezTo>
                  <a:pt x="1948591" y="1248843"/>
                  <a:pt x="1346589" y="1238543"/>
                  <a:pt x="0" y="1210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461B9775-5ED2-4F4B-9C7C-F5FFC57BC4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76256" y="6442248"/>
            <a:ext cx="21336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Lucida Sans" panose="020B0602030504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3BA0B817-C2FA-E748-AD20-237C2226A66E}" type="slidenum">
              <a:rPr lang="de-DE" sz="1200" smtClean="0"/>
              <a:pPr/>
              <a:t>‹Nr.›</a:t>
            </a:fld>
            <a:endParaRPr lang="de-DE" sz="120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A0B817-C2FA-E748-AD20-237C2226A66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09C0D458-388F-4ED7-81BC-C9F721C5D8A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75011" y="2756930"/>
            <a:ext cx="5524439" cy="1583028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22850BAB-EA57-472C-9472-4B3F955334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84961" y="4415907"/>
            <a:ext cx="5524439" cy="1413360"/>
          </a:xfrm>
        </p:spPr>
        <p:txBody>
          <a:bodyPr anchor="t"/>
          <a:lstStyle>
            <a:lvl1pPr marL="0" indent="0">
              <a:buFont typeface="Wingdings" charset="2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18EAE02-C8C5-45EC-B61B-08FE38199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593" y="1863363"/>
            <a:ext cx="2913176" cy="50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1218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50000"/>
                </a:schemeClr>
              </a:buClr>
              <a:defRPr sz="2200"/>
            </a:lvl1pPr>
            <a:lvl2pPr>
              <a:buClr>
                <a:srgbClr val="41750D"/>
              </a:buClr>
              <a:defRPr sz="2000"/>
            </a:lvl2pPr>
            <a:lvl3pPr>
              <a:buClr>
                <a:schemeClr val="accent2">
                  <a:lumMod val="75000"/>
                </a:schemeClr>
              </a:buClr>
              <a:defRPr/>
            </a:lvl3pPr>
            <a:lvl4pPr>
              <a:buClr>
                <a:schemeClr val="accent2"/>
              </a:buClr>
              <a:defRPr sz="1451"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 sz="1451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67FD5-BDC3-9646-9542-CE164DD9063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027547"/>
      </p:ext>
    </p:extLst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3" y="1124744"/>
            <a:ext cx="8784976" cy="5256584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rgbClr val="41750D"/>
              </a:buClr>
              <a:defRPr/>
            </a:lvl2pPr>
            <a:lvl3pPr>
              <a:buClr>
                <a:schemeClr val="accent2">
                  <a:lumMod val="75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67FD5-BDC3-9646-9542-CE164DD9063A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5BA890-A098-45EE-929D-09CDCEA98537}"/>
              </a:ext>
            </a:extLst>
          </p:cNvPr>
          <p:cNvSpPr/>
          <p:nvPr userDrawn="1"/>
        </p:nvSpPr>
        <p:spPr>
          <a:xfrm>
            <a:off x="-1572683" y="1124744"/>
            <a:ext cx="12201307" cy="5733256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180578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3" y="1124744"/>
            <a:ext cx="4248472" cy="518457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1" y="1124744"/>
            <a:ext cx="4392488" cy="518457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EF996-211E-C947-A1A1-99F8A6EF360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ED4B538-A935-4AD7-8B55-D30CCB5E66FB}"/>
              </a:ext>
            </a:extLst>
          </p:cNvPr>
          <p:cNvSpPr/>
          <p:nvPr userDrawn="1"/>
        </p:nvSpPr>
        <p:spPr>
          <a:xfrm>
            <a:off x="-1572683" y="1124744"/>
            <a:ext cx="12201307" cy="5733256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686362"/>
      </p:ext>
    </p:extLst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41F1D7E-D347-4AAD-B6E1-9816DF8246F6}"/>
              </a:ext>
            </a:extLst>
          </p:cNvPr>
          <p:cNvSpPr/>
          <p:nvPr userDrawn="1"/>
        </p:nvSpPr>
        <p:spPr>
          <a:xfrm>
            <a:off x="2" y="1124744"/>
            <a:ext cx="9150980" cy="5733256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5112568" cy="41805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432048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9512" y="1844824"/>
            <a:ext cx="4320480" cy="451904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32048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008" y="1836518"/>
            <a:ext cx="4320480" cy="454481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BFA4F-53CA-A143-AD02-7B5FABEFCE5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871665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E23FC-CE90-B14F-88DE-F66323A9C9C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32185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7" y="1196752"/>
            <a:ext cx="3008313" cy="1162051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75857" y="1196752"/>
            <a:ext cx="5688632" cy="51845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9173" y="2348880"/>
            <a:ext cx="3008313" cy="4032448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9EE4-8B32-4443-B663-A8C8740FB11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816154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3" y="4800600"/>
            <a:ext cx="8784976" cy="566739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13" y="1124750"/>
            <a:ext cx="8784976" cy="3602831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513" y="5367342"/>
            <a:ext cx="8784976" cy="8048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7289F-57E1-E443-A587-DBA5078979C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069422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fik 4">
            <a:extLst>
              <a:ext uri="{FF2B5EF4-FFF2-40B4-BE49-F238E27FC236}">
                <a16:creationId xmlns:a16="http://schemas.microsoft.com/office/drawing/2014/main" id="{C0B9C356-C071-49CD-893A-D41C05F5FA42}"/>
              </a:ext>
            </a:extLst>
          </p:cNvPr>
          <p:cNvGrpSpPr/>
          <p:nvPr/>
        </p:nvGrpSpPr>
        <p:grpSpPr>
          <a:xfrm>
            <a:off x="0" y="0"/>
            <a:ext cx="9157621" cy="1128123"/>
            <a:chOff x="0" y="366319"/>
            <a:chExt cx="9157621" cy="846092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5B5EEE29-EBB7-473C-B4F9-EA4351A2F120}"/>
                </a:ext>
              </a:extLst>
            </p:cNvPr>
            <p:cNvSpPr/>
            <p:nvPr/>
          </p:nvSpPr>
          <p:spPr>
            <a:xfrm>
              <a:off x="0" y="1005936"/>
              <a:ext cx="9157617" cy="206475"/>
            </a:xfrm>
            <a:custGeom>
              <a:avLst/>
              <a:gdLst>
                <a:gd name="connsiteX0" fmla="*/ 6657122 w 9157617"/>
                <a:gd name="connsiteY0" fmla="*/ -155 h 206475"/>
                <a:gd name="connsiteX1" fmla="*/ 909268 w 9157617"/>
                <a:gd name="connsiteY1" fmla="*/ 153770 h 206475"/>
                <a:gd name="connsiteX2" fmla="*/ 2 w 9157617"/>
                <a:gd name="connsiteY2" fmla="*/ 134064 h 206475"/>
                <a:gd name="connsiteX3" fmla="*/ 2 w 9157617"/>
                <a:gd name="connsiteY3" fmla="*/ 145388 h 206475"/>
                <a:gd name="connsiteX4" fmla="*/ 1789261 w 9157617"/>
                <a:gd name="connsiteY4" fmla="*/ 205857 h 206475"/>
                <a:gd name="connsiteX5" fmla="*/ 7664457 w 9157617"/>
                <a:gd name="connsiteY5" fmla="*/ 99789 h 206475"/>
                <a:gd name="connsiteX6" fmla="*/ 9157620 w 9157617"/>
                <a:gd name="connsiteY6" fmla="*/ 119742 h 206475"/>
                <a:gd name="connsiteX7" fmla="*/ 9157620 w 9157617"/>
                <a:gd name="connsiteY7" fmla="*/ 59971 h 206475"/>
                <a:gd name="connsiteX8" fmla="*/ 6657122 w 9157617"/>
                <a:gd name="connsiteY8" fmla="*/ -155 h 20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7617" h="206475">
                  <a:moveTo>
                    <a:pt x="6657122" y="-155"/>
                  </a:moveTo>
                  <a:cubicBezTo>
                    <a:pt x="4557504" y="-155"/>
                    <a:pt x="1609681" y="149963"/>
                    <a:pt x="909268" y="153770"/>
                  </a:cubicBezTo>
                  <a:cubicBezTo>
                    <a:pt x="474375" y="156131"/>
                    <a:pt x="169245" y="143779"/>
                    <a:pt x="2" y="134064"/>
                  </a:cubicBezTo>
                  <a:lnTo>
                    <a:pt x="2" y="145388"/>
                  </a:lnTo>
                  <a:cubicBezTo>
                    <a:pt x="153303" y="171549"/>
                    <a:pt x="1365175" y="211041"/>
                    <a:pt x="1789261" y="205857"/>
                  </a:cubicBezTo>
                  <a:cubicBezTo>
                    <a:pt x="1952657" y="203861"/>
                    <a:pt x="3304029" y="99789"/>
                    <a:pt x="7664457" y="99789"/>
                  </a:cubicBezTo>
                  <a:cubicBezTo>
                    <a:pt x="8815537" y="99789"/>
                    <a:pt x="8689863" y="101162"/>
                    <a:pt x="9157620" y="119742"/>
                  </a:cubicBezTo>
                  <a:lnTo>
                    <a:pt x="9157620" y="59971"/>
                  </a:lnTo>
                  <a:cubicBezTo>
                    <a:pt x="9157620" y="59971"/>
                    <a:pt x="7502363" y="-155"/>
                    <a:pt x="6657122" y="-155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79F337A3-6400-44DF-B3D6-C39F75A8F174}"/>
                </a:ext>
              </a:extLst>
            </p:cNvPr>
            <p:cNvSpPr/>
            <p:nvPr/>
          </p:nvSpPr>
          <p:spPr>
            <a:xfrm>
              <a:off x="0" y="962343"/>
              <a:ext cx="9157617" cy="209199"/>
            </a:xfrm>
            <a:custGeom>
              <a:avLst/>
              <a:gdLst>
                <a:gd name="connsiteX0" fmla="*/ 6657122 w 9157617"/>
                <a:gd name="connsiteY0" fmla="*/ -155 h 209199"/>
                <a:gd name="connsiteX1" fmla="*/ 909268 w 9157617"/>
                <a:gd name="connsiteY1" fmla="*/ 164668 h 209199"/>
                <a:gd name="connsiteX2" fmla="*/ 2 w 9157617"/>
                <a:gd name="connsiteY2" fmla="*/ 120441 h 209199"/>
                <a:gd name="connsiteX3" fmla="*/ 2 w 9157617"/>
                <a:gd name="connsiteY3" fmla="*/ 177061 h 209199"/>
                <a:gd name="connsiteX4" fmla="*/ 862055 w 9157617"/>
                <a:gd name="connsiteY4" fmla="*/ 209045 h 209199"/>
                <a:gd name="connsiteX5" fmla="*/ 6728746 w 9157617"/>
                <a:gd name="connsiteY5" fmla="*/ 64492 h 209199"/>
                <a:gd name="connsiteX6" fmla="*/ 9157620 w 9157617"/>
                <a:gd name="connsiteY6" fmla="*/ 131259 h 209199"/>
                <a:gd name="connsiteX7" fmla="*/ 9157620 w 9157617"/>
                <a:gd name="connsiteY7" fmla="*/ 92337 h 209199"/>
                <a:gd name="connsiteX8" fmla="*/ 6657122 w 9157617"/>
                <a:gd name="connsiteY8" fmla="*/ -155 h 2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7617" h="209199">
                  <a:moveTo>
                    <a:pt x="6657122" y="-155"/>
                  </a:moveTo>
                  <a:cubicBezTo>
                    <a:pt x="4557504" y="-155"/>
                    <a:pt x="1609681" y="160862"/>
                    <a:pt x="909268" y="164668"/>
                  </a:cubicBezTo>
                  <a:cubicBezTo>
                    <a:pt x="474375" y="167028"/>
                    <a:pt x="169245" y="130156"/>
                    <a:pt x="2" y="120441"/>
                  </a:cubicBezTo>
                  <a:lnTo>
                    <a:pt x="2" y="177061"/>
                  </a:lnTo>
                  <a:cubicBezTo>
                    <a:pt x="358995" y="196920"/>
                    <a:pt x="808373" y="209045"/>
                    <a:pt x="862055" y="209045"/>
                  </a:cubicBezTo>
                  <a:cubicBezTo>
                    <a:pt x="1968390" y="209045"/>
                    <a:pt x="4802609" y="64492"/>
                    <a:pt x="6728746" y="64492"/>
                  </a:cubicBezTo>
                  <a:cubicBezTo>
                    <a:pt x="7879827" y="64492"/>
                    <a:pt x="8688660" y="91004"/>
                    <a:pt x="9157620" y="131259"/>
                  </a:cubicBezTo>
                  <a:lnTo>
                    <a:pt x="9157620" y="92337"/>
                  </a:lnTo>
                  <a:cubicBezTo>
                    <a:pt x="8610349" y="54111"/>
                    <a:pt x="7658511" y="-155"/>
                    <a:pt x="6657122" y="-155"/>
                  </a:cubicBezTo>
                  <a:close/>
                </a:path>
              </a:pathLst>
            </a:custGeom>
            <a:solidFill>
              <a:schemeClr val="accent2"/>
            </a:solidFill>
            <a:ln w="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926FBEC5-39D4-49E1-98CF-1CB899A7FCB7}"/>
                </a:ext>
              </a:extLst>
            </p:cNvPr>
            <p:cNvSpPr/>
            <p:nvPr/>
          </p:nvSpPr>
          <p:spPr>
            <a:xfrm>
              <a:off x="3" y="366319"/>
              <a:ext cx="9157618" cy="765116"/>
            </a:xfrm>
            <a:custGeom>
              <a:avLst/>
              <a:gdLst>
                <a:gd name="connsiteX0" fmla="*/ 2 w 9157617"/>
                <a:gd name="connsiteY0" fmla="*/ -155 h 1143731"/>
                <a:gd name="connsiteX1" fmla="*/ 2 w 9157617"/>
                <a:gd name="connsiteY1" fmla="*/ 1066363 h 1143731"/>
                <a:gd name="connsiteX2" fmla="*/ 2 w 9157617"/>
                <a:gd name="connsiteY2" fmla="*/ 1096163 h 1143731"/>
                <a:gd name="connsiteX3" fmla="*/ 2 w 9157617"/>
                <a:gd name="connsiteY3" fmla="*/ 1122983 h 1143731"/>
                <a:gd name="connsiteX4" fmla="*/ 208566 w 9157617"/>
                <a:gd name="connsiteY4" fmla="*/ 1133227 h 1143731"/>
                <a:gd name="connsiteX5" fmla="*/ 909268 w 9157617"/>
                <a:gd name="connsiteY5" fmla="*/ 1143285 h 1143731"/>
                <a:gd name="connsiteX6" fmla="*/ 6657122 w 9157617"/>
                <a:gd name="connsiteY6" fmla="*/ 989368 h 1143731"/>
                <a:gd name="connsiteX7" fmla="*/ 9157620 w 9157617"/>
                <a:gd name="connsiteY7" fmla="*/ 1049490 h 1143731"/>
                <a:gd name="connsiteX8" fmla="*/ 9157620 w 9157617"/>
                <a:gd name="connsiteY8" fmla="*/ 1038259 h 1143731"/>
                <a:gd name="connsiteX9" fmla="*/ 9157620 w 9157617"/>
                <a:gd name="connsiteY9" fmla="*/ -155 h 1143731"/>
                <a:gd name="connsiteX0" fmla="*/ 0 w 9157618"/>
                <a:gd name="connsiteY0" fmla="*/ 0 h 1143732"/>
                <a:gd name="connsiteX1" fmla="*/ 0 w 9157618"/>
                <a:gd name="connsiteY1" fmla="*/ 1066518 h 1143732"/>
                <a:gd name="connsiteX2" fmla="*/ 0 w 9157618"/>
                <a:gd name="connsiteY2" fmla="*/ 1096318 h 1143732"/>
                <a:gd name="connsiteX3" fmla="*/ 0 w 9157618"/>
                <a:gd name="connsiteY3" fmla="*/ 1123138 h 1143732"/>
                <a:gd name="connsiteX4" fmla="*/ 208564 w 9157618"/>
                <a:gd name="connsiteY4" fmla="*/ 1133382 h 1143732"/>
                <a:gd name="connsiteX5" fmla="*/ 909266 w 9157618"/>
                <a:gd name="connsiteY5" fmla="*/ 1143440 h 1143732"/>
                <a:gd name="connsiteX6" fmla="*/ 6657120 w 9157618"/>
                <a:gd name="connsiteY6" fmla="*/ 989523 h 1143732"/>
                <a:gd name="connsiteX7" fmla="*/ 9157618 w 9157618"/>
                <a:gd name="connsiteY7" fmla="*/ 1049645 h 1143732"/>
                <a:gd name="connsiteX8" fmla="*/ 9157618 w 9157618"/>
                <a:gd name="connsiteY8" fmla="*/ 1038414 h 1143732"/>
                <a:gd name="connsiteX9" fmla="*/ 9157618 w 9157618"/>
                <a:gd name="connsiteY9" fmla="*/ 0 h 1143732"/>
                <a:gd name="connsiteX10" fmla="*/ 0 w 9157618"/>
                <a:gd name="connsiteY10" fmla="*/ 0 h 1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57618" h="1143732">
                  <a:moveTo>
                    <a:pt x="0" y="0"/>
                  </a:moveTo>
                  <a:lnTo>
                    <a:pt x="0" y="1066518"/>
                  </a:lnTo>
                  <a:lnTo>
                    <a:pt x="0" y="1096318"/>
                  </a:lnTo>
                  <a:lnTo>
                    <a:pt x="0" y="1123138"/>
                  </a:lnTo>
                  <a:lnTo>
                    <a:pt x="208564" y="1133382"/>
                  </a:lnTo>
                  <a:cubicBezTo>
                    <a:pt x="382067" y="1139874"/>
                    <a:pt x="615254" y="1145036"/>
                    <a:pt x="909266" y="1143440"/>
                  </a:cubicBezTo>
                  <a:cubicBezTo>
                    <a:pt x="1609679" y="1139633"/>
                    <a:pt x="4557502" y="989523"/>
                    <a:pt x="6657120" y="989523"/>
                  </a:cubicBezTo>
                  <a:cubicBezTo>
                    <a:pt x="7502361" y="989523"/>
                    <a:pt x="9157618" y="1049645"/>
                    <a:pt x="9157618" y="1049645"/>
                  </a:cubicBezTo>
                  <a:lnTo>
                    <a:pt x="9157618" y="1038414"/>
                  </a:lnTo>
                  <a:lnTo>
                    <a:pt x="91576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18416"/>
            <a:ext cx="6454080" cy="54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Titelmasterformat durch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513" y="1124744"/>
            <a:ext cx="878497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512" y="6442248"/>
            <a:ext cx="21336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0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453336"/>
            <a:ext cx="28956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1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6256" y="6442248"/>
            <a:ext cx="21336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Lucida Sans" panose="020B0602030504020204" pitchFamily="34" charset="0"/>
              </a:defRPr>
            </a:lvl1pPr>
          </a:lstStyle>
          <a:p>
            <a:fld id="{3E104467-2858-B543-BE47-39CC9833BCD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C47607-3E21-4817-AED6-E96CB36FC87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52618" y="55712"/>
            <a:ext cx="1882097" cy="7366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4" r:id="rId2"/>
    <p:sldLayoutId id="2147483755" r:id="rId3"/>
    <p:sldLayoutId id="2147483777" r:id="rId4"/>
    <p:sldLayoutId id="2147483757" r:id="rId5"/>
    <p:sldLayoutId id="2147483758" r:id="rId6"/>
    <p:sldLayoutId id="2147483759" r:id="rId7"/>
    <p:sldLayoutId id="2147483761" r:id="rId8"/>
    <p:sldLayoutId id="2147483762" r:id="rId9"/>
    <p:sldLayoutId id="2147483764" r:id="rId10"/>
    <p:sldLayoutId id="2147483774" r:id="rId11"/>
    <p:sldLayoutId id="2147483775" r:id="rId12"/>
    <p:sldLayoutId id="2147483776" r:id="rId13"/>
  </p:sldLayoutIdLst>
  <p:transition spd="med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Lucida Sans" panose="020B0602030504020204" pitchFamily="34" charset="0"/>
          <a:ea typeface="ＭＳ Ｐゴシック" charset="-128"/>
          <a:cs typeface="Lucida Sans" panose="020B0602030504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891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674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lr>
          <a:srgbClr val="176ECD"/>
        </a:buClr>
        <a:buSzPct val="70000"/>
        <a:buFont typeface="Wingdings" panose="05000000000000000000" pitchFamily="2" charset="2"/>
        <a:buChar char="l"/>
        <a:defRPr sz="2175">
          <a:solidFill>
            <a:srgbClr val="000000"/>
          </a:solidFill>
          <a:latin typeface="Lucida Sans" panose="020B0602030504020204" pitchFamily="34" charset="0"/>
          <a:ea typeface="ＭＳ Ｐゴシック" charset="-128"/>
          <a:cs typeface="Lucida Sans" panose="020B0602030504020204" pitchFamily="34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lr>
          <a:srgbClr val="176ECD"/>
        </a:buClr>
        <a:buSzPct val="70000"/>
        <a:buFont typeface="Wingdings" panose="05000000000000000000" pitchFamily="2" charset="2"/>
        <a:buChar char="l"/>
        <a:defRPr sz="1875">
          <a:solidFill>
            <a:srgbClr val="000000"/>
          </a:solidFill>
          <a:latin typeface="Lucida Sans" panose="020B0602030504020204" pitchFamily="34" charset="0"/>
          <a:ea typeface="ＭＳ Ｐゴシック" charset="-128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Clr>
          <a:srgbClr val="176ECD"/>
        </a:buClr>
        <a:buSzPct val="65000"/>
        <a:buFont typeface="Wingdings" panose="05000000000000000000" pitchFamily="2" charset="2"/>
        <a:buChar char="l"/>
        <a:defRPr sz="1651">
          <a:solidFill>
            <a:srgbClr val="000000"/>
          </a:solidFill>
          <a:latin typeface="Lucida Sans" panose="020B0602030504020204" pitchFamily="34" charset="0"/>
          <a:ea typeface="ＭＳ Ｐゴシック" charset="-128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Clr>
          <a:srgbClr val="176ECD"/>
        </a:buClr>
        <a:buSzPct val="70000"/>
        <a:buFont typeface="Wingdings" panose="05000000000000000000" pitchFamily="2" charset="2"/>
        <a:buChar char="l"/>
        <a:defRPr sz="1425">
          <a:solidFill>
            <a:srgbClr val="000000"/>
          </a:solidFill>
          <a:latin typeface="Lucida Sans" panose="020B0602030504020204" pitchFamily="34" charset="0"/>
          <a:ea typeface="ＭＳ Ｐゴシック" charset="-128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lr>
          <a:srgbClr val="176ECD"/>
        </a:buClr>
        <a:buSzPct val="60000"/>
        <a:buFont typeface="Wingdings" panose="05000000000000000000" pitchFamily="2" charset="2"/>
        <a:buChar char="l"/>
        <a:defRPr sz="1425">
          <a:solidFill>
            <a:srgbClr val="000000"/>
          </a:solidFill>
          <a:latin typeface="Lucida Sans" panose="020B0602030504020204" pitchFamily="34" charset="0"/>
          <a:ea typeface="ＭＳ Ｐゴシック" charset="-128"/>
        </a:defRPr>
      </a:lvl5pPr>
      <a:lvl6pPr marL="1885904" indent="-171446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1425">
          <a:solidFill>
            <a:schemeClr val="tx1"/>
          </a:solidFill>
          <a:latin typeface="+mn-lt"/>
          <a:ea typeface="ＭＳ Ｐゴシック" charset="-128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1425">
          <a:solidFill>
            <a:schemeClr val="tx1"/>
          </a:solidFill>
          <a:latin typeface="+mn-lt"/>
          <a:ea typeface="ＭＳ Ｐゴシック" charset="-128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1425">
          <a:solidFill>
            <a:schemeClr val="tx1"/>
          </a:solidFill>
          <a:latin typeface="+mn-lt"/>
          <a:ea typeface="ＭＳ Ｐゴシック" charset="-128"/>
        </a:defRPr>
      </a:lvl8pPr>
      <a:lvl9pPr marL="2914578" indent="-171446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1425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ks-obertshausen.de/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C2B0BF-9453-495D-9A73-0A892C3A3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926" y="206629"/>
            <a:ext cx="1411573" cy="5524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628B72-344F-4041-A84D-91B468CC7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586604"/>
            <a:ext cx="4752528" cy="167218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0756938-6220-4F43-85BA-71D099476F59}"/>
              </a:ext>
            </a:extLst>
          </p:cNvPr>
          <p:cNvSpPr txBox="1">
            <a:spLocks/>
          </p:cNvSpPr>
          <p:nvPr/>
        </p:nvSpPr>
        <p:spPr bwMode="auto">
          <a:xfrm>
            <a:off x="179512" y="426994"/>
            <a:ext cx="7128792" cy="40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Lucida Sans" panose="020B0602030504020204" pitchFamily="34" charset="0"/>
                <a:ea typeface="ＭＳ Ｐゴシック" charset="-128"/>
                <a:cs typeface="Lucida Sans" panose="020B0602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chemeClr val="bg2">
                    <a:lumMod val="50000"/>
                  </a:schemeClr>
                </a:solidFill>
              </a:rPr>
              <a:t>Herzlich Willkommen an der GKS</a:t>
            </a:r>
            <a:endParaRPr lang="de-DE" sz="3200" kern="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8D7C15F-094B-4F0C-9F81-14412FB7D850}"/>
              </a:ext>
            </a:extLst>
          </p:cNvPr>
          <p:cNvSpPr txBox="1">
            <a:spLocks/>
          </p:cNvSpPr>
          <p:nvPr/>
        </p:nvSpPr>
        <p:spPr bwMode="auto">
          <a:xfrm>
            <a:off x="213347" y="3140968"/>
            <a:ext cx="6118720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Lucida Sans" panose="020B0602030504020204" pitchFamily="34" charset="0"/>
                <a:ea typeface="ＭＳ Ｐゴシック" charset="-128"/>
                <a:cs typeface="Lucida Sans" panose="020B0602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dirty="0"/>
              <a:t>dem </a:t>
            </a:r>
          </a:p>
          <a:p>
            <a:r>
              <a:rPr lang="de-DE" sz="2800" dirty="0"/>
              <a:t>Bildungszentrum im Grünen</a:t>
            </a:r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4030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Abschlussprüfung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dirty="0"/>
              <a:t>Gemäß Verordnung werden durchgeführt:</a:t>
            </a:r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000" b="1" dirty="0">
                <a:solidFill>
                  <a:srgbClr val="9ECE25"/>
                </a:solidFill>
              </a:rPr>
              <a:t>4 schriftliche Prüfungen in der BFS</a:t>
            </a:r>
            <a:r>
              <a:rPr lang="de-DE" altLang="de-DE" sz="2000" dirty="0">
                <a:solidFill>
                  <a:srgbClr val="9ECE25"/>
                </a:solidFill>
              </a:rPr>
              <a:t> </a:t>
            </a:r>
            <a:r>
              <a:rPr lang="de-DE" altLang="de-DE" sz="2000" dirty="0"/>
              <a:t>(Deutsch, Mathematik, Englisch und berufsfeld- oder berufsrichtungsbezogenen Lernbereich)</a:t>
            </a:r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000" b="1" dirty="0">
                <a:solidFill>
                  <a:srgbClr val="9ECE25"/>
                </a:solidFill>
              </a:rPr>
              <a:t>Im BBV nur 2-3 schriftliche Prüfungen </a:t>
            </a:r>
            <a:r>
              <a:rPr lang="de-DE" altLang="de-DE" sz="2000" dirty="0"/>
              <a:t>in den Hauptfächern.</a:t>
            </a:r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000" dirty="0"/>
              <a:t>Projektprüfung im Berufsfeld mit Präsentation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endParaRPr lang="de-DE" altLang="de-DE" sz="2000" dirty="0"/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dirty="0"/>
              <a:t>Zusätzlich </a:t>
            </a:r>
            <a:r>
              <a:rPr lang="de-DE" altLang="de-DE" sz="2200" dirty="0">
                <a:solidFill>
                  <a:srgbClr val="9ECE25"/>
                </a:solidFill>
              </a:rPr>
              <a:t>können</a:t>
            </a:r>
            <a:r>
              <a:rPr lang="de-DE" altLang="de-DE" sz="2200" dirty="0"/>
              <a:t> durchgeführt werden:</a:t>
            </a:r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000" dirty="0"/>
              <a:t>mündliche Prüfungen</a:t>
            </a:r>
            <a:br>
              <a:rPr lang="de-DE" altLang="de-DE" sz="2000" dirty="0"/>
            </a:br>
            <a:r>
              <a:rPr lang="de-DE" altLang="de-DE" sz="2000" dirty="0"/>
              <a:t>* Prüfungsausschuss legt die notwendigen Prüfungsfächer </a:t>
            </a:r>
            <a:br>
              <a:rPr lang="de-DE" altLang="de-DE" sz="2000" dirty="0"/>
            </a:br>
            <a:r>
              <a:rPr lang="de-DE" altLang="de-DE" sz="2000" dirty="0"/>
              <a:t>auf Antrag der Schüler/innen fest.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3014"/>
      </p:ext>
    </p:extLst>
  </p:cSld>
  <p:clrMapOvr>
    <a:masterClrMapping/>
  </p:clrMapOvr>
  <p:transition spd="med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Betriebspraktikum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4400" dirty="0">
                <a:ea typeface="ＭＳ Ｐゴシック" panose="020B0600070205080204" pitchFamily="34" charset="-128"/>
              </a:rPr>
              <a:t>Durchführung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4400" dirty="0">
                <a:ea typeface="ＭＳ Ｐゴシック" panose="020B0600070205080204" pitchFamily="34" charset="-128"/>
              </a:rPr>
              <a:t>eines Betriebspraktikums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4400" dirty="0">
                <a:ea typeface="ＭＳ Ｐゴシック" panose="020B0600070205080204" pitchFamily="34" charset="-128"/>
              </a:rPr>
              <a:t>in Klasse 10 + 11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4400" dirty="0">
                <a:ea typeface="ＭＳ Ｐゴシック" panose="020B0600070205080204" pitchFamily="34" charset="-128"/>
              </a:rPr>
              <a:t>Blockpraktika</a:t>
            </a:r>
            <a:endParaRPr lang="de-DE" altLang="de-DE" sz="4400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58017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Grundsätze und Ziele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dirty="0"/>
              <a:t>Vorbereitung auf die Berufs- und Arbeitswelt;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>
                <a:solidFill>
                  <a:srgbClr val="9ECE25"/>
                </a:solidFill>
              </a:rPr>
              <a:t>1. Praktikum:</a:t>
            </a:r>
            <a:r>
              <a:rPr lang="de-DE" altLang="de-DE" sz="2200" b="1" dirty="0"/>
              <a:t> </a:t>
            </a:r>
            <a:r>
              <a:rPr lang="de-DE" altLang="de-DE" sz="2200" dirty="0"/>
              <a:t>vorgeschrieben in der jeweils gewählten Fachrichtung (Wirtschaft oder Ernährung), </a:t>
            </a:r>
            <a:br>
              <a:rPr lang="de-DE" altLang="de-DE" sz="2200" dirty="0"/>
            </a:br>
            <a:r>
              <a:rPr lang="de-DE" altLang="de-DE" sz="2200" b="1" dirty="0">
                <a:solidFill>
                  <a:srgbClr val="9ECE25"/>
                </a:solidFill>
              </a:rPr>
              <a:t>2. Praktikum: frei wählbar;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dirty="0"/>
              <a:t>An GKS in Blockform für 2 bzw. 3 Wochen.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dirty="0"/>
              <a:t>Gewinn wichtiger Erkenntnisse für die berufliche Orientierung; (Gespräche, Erkundungen, Anschauung und Erfahrung)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>
                <a:solidFill>
                  <a:srgbClr val="9ECE25"/>
                </a:solidFill>
              </a:rPr>
              <a:t>!! Kontakte Knüpfen für einen zukünftigen Ausbildungsplatz !!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>
                <a:solidFill>
                  <a:srgbClr val="9ECE25"/>
                </a:solidFill>
              </a:rPr>
              <a:t>!! Bitte Betriebe auswählen, die Ausbildungsplätze anbieten !!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5801"/>
      </p:ext>
    </p:extLst>
  </p:cSld>
  <p:clrMapOvr>
    <a:masterClrMapping/>
  </p:clrMapOvr>
  <p:transition spd="med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Projekte in der BFS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268760"/>
            <a:ext cx="8784976" cy="5256584"/>
          </a:xfrm>
        </p:spPr>
        <p:txBody>
          <a:bodyPr/>
          <a:lstStyle/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GKS-Schulbistro „</a:t>
            </a:r>
            <a:r>
              <a:rPr lang="de-DE" altLang="de-DE" sz="2000" b="1" dirty="0" err="1">
                <a:ea typeface="ＭＳ Ｐゴシック" panose="020B0600070205080204" pitchFamily="34" charset="-128"/>
              </a:rPr>
              <a:t>Biostro</a:t>
            </a:r>
            <a:r>
              <a:rPr lang="de-DE" altLang="de-DE" sz="2000" b="1" dirty="0">
                <a:ea typeface="ＭＳ Ｐゴシック" panose="020B0600070205080204" pitchFamily="34" charset="-128"/>
              </a:rPr>
              <a:t>“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Nachhaltigkeits-Projekt: „Aus Guten Gründen“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Catering/Service für Abschlussfeiern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Café GKS am Europafest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Büffet &amp; Service am Infotag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Qualitätsbaustein „Ernährung &amp; Gastronomie“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endParaRPr lang="de-DE" altLang="de-DE" sz="2000" b="1" dirty="0">
              <a:ea typeface="ＭＳ Ｐゴシック" panose="020B0600070205080204" pitchFamily="34" charset="-128"/>
            </a:endParaRPr>
          </a:p>
          <a:p>
            <a:pPr marL="342900" lvl="0" indent="-342900" algn="ctr" eaLnBrk="1" hangingPunct="1">
              <a:spcAft>
                <a:spcPts val="600"/>
              </a:spcAft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BerufsWegeBegleitung &amp; Schulsozialarbeit</a:t>
            </a:r>
          </a:p>
          <a:p>
            <a:pPr marL="342900" lvl="0" indent="-342900" algn="ctr" eaLnBrk="1" hangingPunct="1">
              <a:spcAft>
                <a:spcPts val="600"/>
              </a:spcAft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Beratungslehrer</a:t>
            </a:r>
          </a:p>
          <a:p>
            <a:pPr marL="342900" lvl="0" indent="-342900" algn="ctr" eaLnBrk="1" hangingPunct="1">
              <a:spcAft>
                <a:spcPts val="600"/>
              </a:spcAft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Schulsanitätsdienst</a:t>
            </a:r>
            <a:endParaRPr lang="de-DE" altLang="de-DE" sz="2000" dirty="0">
              <a:ea typeface="ＭＳ Ｐゴシック" panose="020B0600070205080204" pitchFamily="34" charset="-128"/>
            </a:endParaRP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u="sng" dirty="0">
                <a:ea typeface="ＭＳ Ｐゴシック" panose="020B0600070205080204" pitchFamily="34" charset="-128"/>
              </a:rPr>
              <a:t>Seit SJ 2013/14</a:t>
            </a:r>
            <a:r>
              <a:rPr lang="de-DE" altLang="de-DE" sz="2000" u="sng" dirty="0">
                <a:ea typeface="ＭＳ Ｐゴシック" panose="020B0600070205080204" pitchFamily="34" charset="-128"/>
              </a:rPr>
              <a:t>: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Unterrichtsfach „Glück“ / Persönlichkeitsbildung</a:t>
            </a:r>
          </a:p>
          <a:p>
            <a:pPr marL="342900" lvl="0" indent="-342900" algn="ctr" eaLnBrk="1" hangingPunct="1">
              <a:buClr>
                <a:srgbClr val="5F5F5F"/>
              </a:buClr>
              <a:buNone/>
            </a:pPr>
            <a:r>
              <a:rPr lang="de-DE" altLang="de-DE" sz="2000" b="1" dirty="0">
                <a:ea typeface="ＭＳ Ｐゴシック" panose="020B0600070205080204" pitchFamily="34" charset="-128"/>
              </a:rPr>
              <a:t>(Stockkampfprojekt, Trommelworkshop etc.)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78441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Unterschied zur BÜA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>
              <a:spcBef>
                <a:spcPts val="24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/>
              <a:t>Entscheidung für </a:t>
            </a:r>
            <a:r>
              <a:rPr lang="de-DE" altLang="de-DE" sz="2200" b="1" dirty="0">
                <a:solidFill>
                  <a:srgbClr val="9CCD17"/>
                </a:solidFill>
              </a:rPr>
              <a:t>eine Fachrichtung</a:t>
            </a:r>
            <a:r>
              <a:rPr lang="de-DE" altLang="de-DE" sz="2200" b="1" dirty="0"/>
              <a:t>, die man </a:t>
            </a:r>
            <a:r>
              <a:rPr lang="de-DE" altLang="de-DE" sz="2200" b="1" dirty="0">
                <a:solidFill>
                  <a:srgbClr val="9ECE25"/>
                </a:solidFill>
              </a:rPr>
              <a:t>2 Jahre </a:t>
            </a:r>
            <a:br>
              <a:rPr lang="de-DE" altLang="de-DE" sz="2200" b="1" dirty="0"/>
            </a:br>
            <a:r>
              <a:rPr lang="de-DE" altLang="de-DE" sz="2200" b="1" dirty="0"/>
              <a:t>lang durchzieht.</a:t>
            </a:r>
          </a:p>
          <a:p>
            <a:pPr>
              <a:spcBef>
                <a:spcPts val="24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/>
              <a:t>Man </a:t>
            </a:r>
            <a:r>
              <a:rPr lang="de-DE" altLang="de-DE" sz="2200" b="1" dirty="0">
                <a:solidFill>
                  <a:srgbClr val="9CCD17"/>
                </a:solidFill>
              </a:rPr>
              <a:t>bleibt</a:t>
            </a:r>
            <a:r>
              <a:rPr lang="de-DE" altLang="de-DE" sz="2200" b="1" dirty="0"/>
              <a:t> in diesen 2 Jahren bzw. 1 Jahr </a:t>
            </a:r>
            <a:r>
              <a:rPr lang="de-DE" altLang="de-DE" sz="2200" b="1" dirty="0">
                <a:solidFill>
                  <a:srgbClr val="9CCD17"/>
                </a:solidFill>
              </a:rPr>
              <a:t>im Klassenverband</a:t>
            </a:r>
            <a:r>
              <a:rPr lang="de-DE" altLang="de-DE" sz="2200" b="1" dirty="0"/>
              <a:t> ausschließlich an der GKS. </a:t>
            </a:r>
          </a:p>
          <a:p>
            <a:pPr>
              <a:spcBef>
                <a:spcPts val="24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/>
              <a:t>Die Versetzungsbestimmungen in die Klasse 11 sind weniger streng.</a:t>
            </a:r>
          </a:p>
          <a:p>
            <a:pPr>
              <a:spcBef>
                <a:spcPts val="24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2200" b="1" dirty="0"/>
              <a:t>Die Wiederholung einer Jahrgangsstufe ist möglich. </a:t>
            </a:r>
            <a:br>
              <a:rPr lang="de-DE" altLang="de-DE" sz="2200" b="1" dirty="0"/>
            </a:br>
            <a:r>
              <a:rPr lang="de-DE" altLang="de-DE" sz="2200" b="1" dirty="0"/>
              <a:t>Kein zwingender Abgang nach Klasse 10.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04737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Abschluss – und nun?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de-DE" altLang="de-DE" sz="1800" b="1" dirty="0">
                <a:solidFill>
                  <a:srgbClr val="9CCD17"/>
                </a:solidFill>
              </a:rPr>
              <a:t>Was kann ich mit einem Abschluss der BFS / des BBV anfangen? Wie kann es danach weitergehen? 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1800" b="1" dirty="0"/>
              <a:t>BBV: </a:t>
            </a:r>
            <a:r>
              <a:rPr lang="de-DE" altLang="de-DE" sz="1800" dirty="0"/>
              <a:t>nach erfolgreichen Hauptschulabschluss entweder Vermittlung in eine Ausbildung oder </a:t>
            </a:r>
            <a:r>
              <a:rPr lang="de-DE" altLang="de-DE" sz="1800" b="1" dirty="0">
                <a:solidFill>
                  <a:srgbClr val="9ECE25"/>
                </a:solidFill>
              </a:rPr>
              <a:t>bei entsprechend guten Noten und Gutachten der Klassenkonferenz</a:t>
            </a:r>
            <a:r>
              <a:rPr lang="de-DE" altLang="de-DE" sz="1800" dirty="0"/>
              <a:t> weiter in die BFS für 2 Jahre, um dort den mittleren Abschluss zu erlangen.     (! Kein Automatismus !)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1800" b="1" dirty="0"/>
              <a:t>BFS: </a:t>
            </a:r>
            <a:r>
              <a:rPr lang="de-DE" altLang="de-DE" sz="1800" dirty="0"/>
              <a:t>nach erfolgreichen mittleren Abschluss Vermittlung in eine </a:t>
            </a:r>
            <a:r>
              <a:rPr lang="de-DE" altLang="de-DE" sz="1800" b="1" dirty="0">
                <a:solidFill>
                  <a:srgbClr val="9ECE25"/>
                </a:solidFill>
              </a:rPr>
              <a:t>Ausbildung nach Wunsch (nicht an die BFS-Fachrichtung des Abschlusses gebunden)</a:t>
            </a:r>
            <a:r>
              <a:rPr lang="de-DE" altLang="de-DE" sz="1800" dirty="0"/>
              <a:t>. 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altLang="de-DE" sz="1800" dirty="0"/>
              <a:t>Bei entsprechend guten Noten und Gutachten der Klassenkonferenz </a:t>
            </a:r>
            <a:br>
              <a:rPr lang="de-DE" altLang="de-DE" sz="1800" dirty="0"/>
            </a:br>
            <a:r>
              <a:rPr lang="de-DE" altLang="de-DE" sz="1800" dirty="0"/>
              <a:t>weiter in die Fachoberschule, Höhere Berufsfachschule (HBF) oder Berufliches Gymnasium. </a:t>
            </a:r>
            <a:br>
              <a:rPr lang="de-DE" altLang="de-DE" sz="1800" dirty="0"/>
            </a:br>
            <a:r>
              <a:rPr lang="de-DE" altLang="de-DE" sz="1600" dirty="0"/>
              <a:t>(</a:t>
            </a:r>
            <a:r>
              <a:rPr lang="de-DE" altLang="de-DE" sz="1600" dirty="0">
                <a:solidFill>
                  <a:srgbClr val="FF0000"/>
                </a:solidFill>
              </a:rPr>
              <a:t>! Altersbeschränkung beachten !: </a:t>
            </a:r>
            <a:r>
              <a:rPr lang="de-DE" altLang="de-DE" sz="1600" dirty="0"/>
              <a:t>BG bei Anmeldung maximal 18 Jahre, HBF/FOS bei Anmeldung maximal 24 Jahre).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94773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6C365-49CB-4999-98AA-8009F55C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E38241-342A-46A3-8B8E-3640FBD5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484784"/>
            <a:ext cx="8784976" cy="4968552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Informationen zu den </a:t>
            </a:r>
          </a:p>
          <a:p>
            <a:pPr marL="0" indent="0">
              <a:buNone/>
            </a:pPr>
            <a:r>
              <a:rPr lang="de-DE" sz="2000" dirty="0"/>
              <a:t>beruflichen Schwerpunkten</a:t>
            </a:r>
          </a:p>
          <a:p>
            <a:pPr marL="0" indent="0">
              <a:buNone/>
            </a:pPr>
            <a:r>
              <a:rPr lang="de-DE" sz="2000" dirty="0"/>
              <a:t>sowie die Anmeldeformulare </a:t>
            </a:r>
          </a:p>
          <a:p>
            <a:pPr marL="0" indent="0">
              <a:buNone/>
            </a:pPr>
            <a:r>
              <a:rPr lang="de-DE" sz="2000" dirty="0"/>
              <a:t>finden Sie auf unserer </a:t>
            </a:r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r>
              <a:rPr lang="de-DE" sz="2000" b="1" dirty="0"/>
              <a:t>Homepage:		</a:t>
            </a:r>
            <a:r>
              <a:rPr lang="de-DE" sz="2000" dirty="0">
                <a:solidFill>
                  <a:srgbClr val="9DCD1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www.gks-obertshausen.de</a:t>
            </a:r>
            <a:endParaRPr lang="de-DE" sz="2000" dirty="0">
              <a:solidFill>
                <a:srgbClr val="9DCD17"/>
              </a:solidFill>
            </a:endParaRP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Ansprechpartnerin:</a:t>
            </a:r>
            <a:r>
              <a:rPr lang="de-DE" sz="2000" dirty="0"/>
              <a:t> 	Frau Andrea Sartor</a:t>
            </a:r>
            <a:br>
              <a:rPr lang="de-DE" sz="2000" dirty="0"/>
            </a:br>
            <a:r>
              <a:rPr lang="de-DE" sz="2000" dirty="0"/>
              <a:t>			Tel. 06104 / 600 9-210</a:t>
            </a:r>
          </a:p>
          <a:p>
            <a:pPr marL="0" indent="0">
              <a:buNone/>
            </a:pPr>
            <a:r>
              <a:rPr lang="de-DE" sz="2000" dirty="0"/>
              <a:t>			Mail: andrea.sartor@gks-obertshausen.de</a:t>
            </a:r>
          </a:p>
          <a:p>
            <a:pPr marL="0" indent="0">
              <a:buNone/>
            </a:pPr>
            <a:r>
              <a:rPr lang="de-DE" sz="2000" dirty="0"/>
              <a:t>      </a:t>
            </a:r>
          </a:p>
          <a:p>
            <a:pPr marL="0" indent="0" algn="ctr">
              <a:buNone/>
            </a:pPr>
            <a:r>
              <a:rPr lang="de-DE" sz="2000" dirty="0"/>
              <a:t>         </a:t>
            </a:r>
            <a:r>
              <a:rPr lang="de-DE" sz="2000" b="1" dirty="0"/>
              <a:t>Vielen Dank für Ihre Aufmerksamkeit!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F28495-AA66-49DB-B106-7B1FE2AD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556792"/>
            <a:ext cx="3608354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716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82C8C-AD0D-4B48-8A11-C66C3BD2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Allgemeine Informationen</a:t>
            </a:r>
          </a:p>
        </p:txBody>
      </p:sp>
      <p:pic>
        <p:nvPicPr>
          <p:cNvPr id="4" name="GKS_Allgemein">
            <a:hlinkClick r:id="" action="ppaction://media"/>
            <a:extLst>
              <a:ext uri="{FF2B5EF4-FFF2-40B4-BE49-F238E27FC236}">
                <a16:creationId xmlns:a16="http://schemas.microsoft.com/office/drawing/2014/main" id="{42545E5F-3BB7-4785-8470-B1F081A16E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17" y="1604797"/>
            <a:ext cx="8193967" cy="4609107"/>
          </a:xfrm>
        </p:spPr>
      </p:pic>
    </p:spTree>
    <p:extLst>
      <p:ext uri="{BB962C8B-B14F-4D97-AF65-F5344CB8AC3E}">
        <p14:creationId xmlns:p14="http://schemas.microsoft.com/office/powerpoint/2010/main" val="348906043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Zweijährige Berufsfachschule</a:t>
            </a:r>
            <a:br>
              <a:rPr lang="de-DE" dirty="0"/>
            </a:br>
            <a:r>
              <a:rPr lang="de-DE" altLang="de-DE" sz="2000" dirty="0">
                <a:ea typeface="ＭＳ Ｐゴシック" panose="020B0600070205080204" pitchFamily="34" charset="-128"/>
              </a:rPr>
              <a:t>Ernährung, </a:t>
            </a:r>
            <a:r>
              <a:rPr lang="de-DE" altLang="de-DE" sz="2000">
                <a:ea typeface="ＭＳ Ｐゴシック" panose="020B0600070205080204" pitchFamily="34" charset="-128"/>
              </a:rPr>
              <a:t>Gastronomie und </a:t>
            </a:r>
            <a:r>
              <a:rPr lang="de-DE" altLang="de-DE" sz="2000" dirty="0">
                <a:ea typeface="ＭＳ Ｐゴシック" panose="020B0600070205080204" pitchFamily="34" charset="-128"/>
              </a:rPr>
              <a:t>Hauswirtschaft</a:t>
            </a:r>
            <a:r>
              <a:rPr lang="de-DE" sz="2000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A78298-B6FF-4179-8A5F-F03674A18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4000" dirty="0"/>
              <a:t>Willkommen</a:t>
            </a:r>
          </a:p>
          <a:p>
            <a:pPr marL="0" indent="0" algn="ctr">
              <a:buNone/>
            </a:pPr>
            <a:r>
              <a:rPr lang="de-DE" sz="4000" dirty="0"/>
              <a:t>zum Infotag / Infoabend</a:t>
            </a:r>
          </a:p>
          <a:p>
            <a:pPr marL="0" indent="0" algn="ctr">
              <a:buNone/>
            </a:pPr>
            <a:r>
              <a:rPr lang="de-DE" sz="2800" b="1" dirty="0"/>
              <a:t>zweijährige Berufsfachschule</a:t>
            </a:r>
          </a:p>
          <a:p>
            <a:pPr marL="0" indent="0" algn="ctr">
              <a:buNone/>
            </a:pPr>
            <a:r>
              <a:rPr lang="de-DE" sz="2800" b="1" dirty="0"/>
              <a:t>zum mittleren Bildungsabschluss </a:t>
            </a:r>
          </a:p>
          <a:p>
            <a:pPr marL="0" indent="0" algn="ctr">
              <a:buNone/>
            </a:pPr>
            <a:r>
              <a:rPr lang="de-DE" sz="2800" b="1" dirty="0"/>
              <a:t>Bildungsgänge zur Berufsvorbereitung</a:t>
            </a:r>
          </a:p>
          <a:p>
            <a:pPr marL="0" indent="0" algn="ctr">
              <a:buNone/>
            </a:pPr>
            <a:r>
              <a:rPr lang="de-DE" sz="4000" dirty="0"/>
              <a:t>Klasse 10/11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9021824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474D47A-0E8E-4C61-9F58-4204C01D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Bildungsangebote</a:t>
            </a:r>
          </a:p>
        </p:txBody>
      </p:sp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C41FCEFD-8368-400E-A71F-764DD12F99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157691"/>
              </p:ext>
            </p:extLst>
          </p:nvPr>
        </p:nvGraphicFramePr>
        <p:xfrm>
          <a:off x="512763" y="1484313"/>
          <a:ext cx="8118475" cy="499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Worksheet" r:id="rId3" imgW="6381714" imgH="3924351" progId="Excel.Sheet.8">
                  <p:embed/>
                </p:oleObj>
              </mc:Choice>
              <mc:Fallback>
                <p:oleObj name="Worksheet" r:id="rId3" imgW="6381714" imgH="3924351" progId="Excel.Sheet.8">
                  <p:embed/>
                  <p:pic>
                    <p:nvPicPr>
                      <p:cNvPr id="16387" name="Object 11">
                        <a:extLst>
                          <a:ext uri="{FF2B5EF4-FFF2-40B4-BE49-F238E27FC236}">
                            <a16:creationId xmlns:a16="http://schemas.microsoft.com/office/drawing/2014/main" id="{E40429DF-E235-48FB-A588-4D547A5288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1484313"/>
                        <a:ext cx="8118475" cy="499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1506493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Lernbereiche</a:t>
            </a:r>
            <a:endParaRPr lang="de-DE" sz="2000" dirty="0"/>
          </a:p>
        </p:txBody>
      </p:sp>
      <p:grpSp>
        <p:nvGrpSpPr>
          <p:cNvPr id="50" name="Group 11">
            <a:extLst>
              <a:ext uri="{FF2B5EF4-FFF2-40B4-BE49-F238E27FC236}">
                <a16:creationId xmlns:a16="http://schemas.microsoft.com/office/drawing/2014/main" id="{A4A0923B-5BBE-45D0-9870-967F9BDF1EC4}"/>
              </a:ext>
            </a:extLst>
          </p:cNvPr>
          <p:cNvGrpSpPr>
            <a:grpSpLocks/>
          </p:cNvGrpSpPr>
          <p:nvPr/>
        </p:nvGrpSpPr>
        <p:grpSpPr bwMode="auto">
          <a:xfrm>
            <a:off x="717170" y="1700808"/>
            <a:ext cx="7709660" cy="4968552"/>
            <a:chOff x="0" y="250"/>
            <a:chExt cx="3762" cy="2473"/>
          </a:xfrm>
        </p:grpSpPr>
        <p:sp>
          <p:nvSpPr>
            <p:cNvPr id="51" name="Rectangle 12">
              <a:extLst>
                <a:ext uri="{FF2B5EF4-FFF2-40B4-BE49-F238E27FC236}">
                  <a16:creationId xmlns:a16="http://schemas.microsoft.com/office/drawing/2014/main" id="{9AC5B3E7-E48F-49FF-B229-A9DE34E8A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0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Rectangle 13">
              <a:extLst>
                <a:ext uri="{FF2B5EF4-FFF2-40B4-BE49-F238E27FC236}">
                  <a16:creationId xmlns:a16="http://schemas.microsoft.com/office/drawing/2014/main" id="{23BE33D8-D9ED-4B6D-B7AE-C3D98AA0C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250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Rectangle 14">
              <a:extLst>
                <a:ext uri="{FF2B5EF4-FFF2-40B4-BE49-F238E27FC236}">
                  <a16:creationId xmlns:a16="http://schemas.microsoft.com/office/drawing/2014/main" id="{651AC855-F7CE-49ED-9C00-67577D02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250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B42FAD9-0DC3-4568-AA79-C812A4BA1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0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8DDD1A79-06BB-4A92-BC46-C6A4B200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0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Rectangle 17">
              <a:extLst>
                <a:ext uri="{FF2B5EF4-FFF2-40B4-BE49-F238E27FC236}">
                  <a16:creationId xmlns:a16="http://schemas.microsoft.com/office/drawing/2014/main" id="{F543DCF2-6F4A-41C7-A155-E1EF9CD18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346"/>
              <a:ext cx="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18">
              <a:extLst>
                <a:ext uri="{FF2B5EF4-FFF2-40B4-BE49-F238E27FC236}">
                  <a16:creationId xmlns:a16="http://schemas.microsoft.com/office/drawing/2014/main" id="{02617B6D-D8AA-4E7E-841D-E4713A51C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Rectangle 19">
              <a:extLst>
                <a:ext uri="{FF2B5EF4-FFF2-40B4-BE49-F238E27FC236}">
                  <a16:creationId xmlns:a16="http://schemas.microsoft.com/office/drawing/2014/main" id="{2E77A6E7-C667-4698-A375-C8517938C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634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FDD0E67D-4066-4290-9E6F-65E7BA5FF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634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Rectangle 21">
              <a:extLst>
                <a:ext uri="{FF2B5EF4-FFF2-40B4-BE49-F238E27FC236}">
                  <a16:creationId xmlns:a16="http://schemas.microsoft.com/office/drawing/2014/main" id="{969EB98E-6FF2-4766-8316-E6BF2E2E5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634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Rectangle 22">
              <a:extLst>
                <a:ext uri="{FF2B5EF4-FFF2-40B4-BE49-F238E27FC236}">
                  <a16:creationId xmlns:a16="http://schemas.microsoft.com/office/drawing/2014/main" id="{CA6D52D3-9D3A-4326-B679-8F879F2FA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634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2" name="Rectangle 23">
              <a:extLst>
                <a:ext uri="{FF2B5EF4-FFF2-40B4-BE49-F238E27FC236}">
                  <a16:creationId xmlns:a16="http://schemas.microsoft.com/office/drawing/2014/main" id="{6ADBFCD8-5C5C-4F02-92AE-AE2432D21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30"/>
              <a:ext cx="12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Rectangle 24">
              <a:extLst>
                <a:ext uri="{FF2B5EF4-FFF2-40B4-BE49-F238E27FC236}">
                  <a16:creationId xmlns:a16="http://schemas.microsoft.com/office/drawing/2014/main" id="{1853B4D6-10B8-4828-9AE8-880BFEBBB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730"/>
              <a:ext cx="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Rectangle 25">
              <a:extLst>
                <a:ext uri="{FF2B5EF4-FFF2-40B4-BE49-F238E27FC236}">
                  <a16:creationId xmlns:a16="http://schemas.microsoft.com/office/drawing/2014/main" id="{F2FC9BF1-30B6-477C-9194-E7A96378C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730"/>
              <a:ext cx="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Rectangle 26">
              <a:extLst>
                <a:ext uri="{FF2B5EF4-FFF2-40B4-BE49-F238E27FC236}">
                  <a16:creationId xmlns:a16="http://schemas.microsoft.com/office/drawing/2014/main" id="{2630C759-BD50-454F-9649-87EE74080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03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Rectangle 27">
              <a:extLst>
                <a:ext uri="{FF2B5EF4-FFF2-40B4-BE49-F238E27FC236}">
                  <a16:creationId xmlns:a16="http://schemas.microsoft.com/office/drawing/2014/main" id="{32C4C740-F4CA-4D0F-92ED-013AFD866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903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Rectangle 28">
              <a:extLst>
                <a:ext uri="{FF2B5EF4-FFF2-40B4-BE49-F238E27FC236}">
                  <a16:creationId xmlns:a16="http://schemas.microsoft.com/office/drawing/2014/main" id="{71AD9054-2173-4442-B0EF-E2673ED07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903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F6293889-4722-438D-99D2-88F88FBE8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903"/>
              <a:ext cx="0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Rectangle 30">
              <a:extLst>
                <a:ext uri="{FF2B5EF4-FFF2-40B4-BE49-F238E27FC236}">
                  <a16:creationId xmlns:a16="http://schemas.microsoft.com/office/drawing/2014/main" id="{27CC6F41-436B-4AEE-BEAC-7FC7466FF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903"/>
              <a:ext cx="125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Rectangle 31">
              <a:extLst>
                <a:ext uri="{FF2B5EF4-FFF2-40B4-BE49-F238E27FC236}">
                  <a16:creationId xmlns:a16="http://schemas.microsoft.com/office/drawing/2014/main" id="{FCD0E4DD-BD3E-4DE9-8853-4FAA6C109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999"/>
              <a:ext cx="0" cy="1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" name="Rectangle 32">
              <a:extLst>
                <a:ext uri="{FF2B5EF4-FFF2-40B4-BE49-F238E27FC236}">
                  <a16:creationId xmlns:a16="http://schemas.microsoft.com/office/drawing/2014/main" id="{2610D97C-226A-4F8C-AD4C-3A851C7AF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999"/>
              <a:ext cx="0" cy="1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z="2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3" name="Group 36">
              <a:extLst>
                <a:ext uri="{FF2B5EF4-FFF2-40B4-BE49-F238E27FC236}">
                  <a16:creationId xmlns:a16="http://schemas.microsoft.com/office/drawing/2014/main" id="{53736888-91FD-4FBD-B9AA-86A831EDB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46"/>
              <a:ext cx="1254" cy="288"/>
              <a:chOff x="0" y="346"/>
              <a:chExt cx="1254" cy="288"/>
            </a:xfrm>
          </p:grpSpPr>
          <p:sp>
            <p:nvSpPr>
              <p:cNvPr id="92" name="Rectangle 37">
                <a:extLst>
                  <a:ext uri="{FF2B5EF4-FFF2-40B4-BE49-F238E27FC236}">
                    <a16:creationId xmlns:a16="http://schemas.microsoft.com/office/drawing/2014/main" id="{CF046CB7-8C62-4420-9741-478E30DFB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46"/>
                <a:ext cx="125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ctr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de-DE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Allgemeiner</a:t>
                </a:r>
                <a:br>
                  <a:rPr lang="de-DE" altLang="de-DE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Lernbereich</a:t>
                </a:r>
                <a:endParaRPr lang="de-DE" altLang="de-DE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38">
                <a:extLst>
                  <a:ext uri="{FF2B5EF4-FFF2-40B4-BE49-F238E27FC236}">
                    <a16:creationId xmlns:a16="http://schemas.microsoft.com/office/drawing/2014/main" id="{6C16F2FD-279D-4E1A-BBE4-CFA1A0694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46"/>
                <a:ext cx="1254" cy="28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39">
              <a:extLst>
                <a:ext uri="{FF2B5EF4-FFF2-40B4-BE49-F238E27FC236}">
                  <a16:creationId xmlns:a16="http://schemas.microsoft.com/office/drawing/2014/main" id="{822D26EA-CCF3-4BE2-A8EB-920826566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346"/>
              <a:ext cx="2508" cy="288"/>
              <a:chOff x="1254" y="346"/>
              <a:chExt cx="2508" cy="288"/>
            </a:xfrm>
          </p:grpSpPr>
          <p:sp>
            <p:nvSpPr>
              <p:cNvPr id="90" name="Rectangle 40">
                <a:extLst>
                  <a:ext uri="{FF2B5EF4-FFF2-40B4-BE49-F238E27FC236}">
                    <a16:creationId xmlns:a16="http://schemas.microsoft.com/office/drawing/2014/main" id="{04C4C444-81F9-44FA-9BC7-EC144EEC5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346"/>
                <a:ext cx="25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ctr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de-DE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Beruflicher Lernbereich </a:t>
                </a:r>
                <a:r>
                  <a:rPr lang="de-DE" altLang="de-DE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unterrichtet in </a:t>
                </a:r>
                <a:r>
                  <a:rPr lang="de-DE" altLang="de-DE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Lernfeldern</a:t>
                </a:r>
              </a:p>
              <a:p>
                <a:pPr algn="ctr" eaLnBrk="1" fontAlgn="ctr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de-DE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Inhalte aus:</a:t>
                </a:r>
                <a:endParaRPr lang="de-DE" altLang="de-DE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Rectangle 41">
                <a:extLst>
                  <a:ext uri="{FF2B5EF4-FFF2-40B4-BE49-F238E27FC236}">
                    <a16:creationId xmlns:a16="http://schemas.microsoft.com/office/drawing/2014/main" id="{D41297FD-42A9-428E-8FE7-85348E489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346"/>
                <a:ext cx="2508" cy="28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42">
              <a:extLst>
                <a:ext uri="{FF2B5EF4-FFF2-40B4-BE49-F238E27FC236}">
                  <a16:creationId xmlns:a16="http://schemas.microsoft.com/office/drawing/2014/main" id="{5D469727-275B-4934-AF4F-66E71AE7E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730"/>
              <a:ext cx="1254" cy="173"/>
              <a:chOff x="1254" y="730"/>
              <a:chExt cx="1254" cy="173"/>
            </a:xfrm>
          </p:grpSpPr>
          <p:sp>
            <p:nvSpPr>
              <p:cNvPr id="88" name="Rectangle 43">
                <a:extLst>
                  <a:ext uri="{FF2B5EF4-FFF2-40B4-BE49-F238E27FC236}">
                    <a16:creationId xmlns:a16="http://schemas.microsoft.com/office/drawing/2014/main" id="{77CAAF61-EEC1-4D25-A5F8-D82C9A282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730"/>
                <a:ext cx="1254" cy="1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ctr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de-DE" altLang="de-DE" sz="1200" b="1" dirty="0">
                    <a:highlight>
                      <a:srgbClr val="00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Fachtheorie</a:t>
                </a:r>
                <a:endParaRPr lang="de-DE" altLang="de-DE" sz="2400" dirty="0">
                  <a:highlight>
                    <a:srgbClr val="00FFFF"/>
                  </a:highlight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Rectangle 44">
                <a:extLst>
                  <a:ext uri="{FF2B5EF4-FFF2-40B4-BE49-F238E27FC236}">
                    <a16:creationId xmlns:a16="http://schemas.microsoft.com/office/drawing/2014/main" id="{9B79D923-ABE8-46EE-B6A2-0C7D6BD36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730"/>
                <a:ext cx="1254" cy="17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Group 45">
              <a:extLst>
                <a:ext uri="{FF2B5EF4-FFF2-40B4-BE49-F238E27FC236}">
                  <a16:creationId xmlns:a16="http://schemas.microsoft.com/office/drawing/2014/main" id="{FCDF6C13-8F72-4914-8EF2-6F82F8E180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8" y="730"/>
              <a:ext cx="1254" cy="173"/>
              <a:chOff x="2508" y="730"/>
              <a:chExt cx="1254" cy="173"/>
            </a:xfrm>
          </p:grpSpPr>
          <p:sp>
            <p:nvSpPr>
              <p:cNvPr id="86" name="Rectangle 46">
                <a:extLst>
                  <a:ext uri="{FF2B5EF4-FFF2-40B4-BE49-F238E27FC236}">
                    <a16:creationId xmlns:a16="http://schemas.microsoft.com/office/drawing/2014/main" id="{69081511-A950-40EF-A443-2B1C4FB98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730"/>
                <a:ext cx="1254" cy="1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ctr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de-DE" altLang="de-DE" sz="1200" b="1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Fachpraxis</a:t>
                </a:r>
                <a:endParaRPr lang="de-DE" altLang="de-DE" sz="2400" dirty="0">
                  <a:highlight>
                    <a:srgbClr val="FFFF00"/>
                  </a:highlight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ectangle 47">
                <a:extLst>
                  <a:ext uri="{FF2B5EF4-FFF2-40B4-BE49-F238E27FC236}">
                    <a16:creationId xmlns:a16="http://schemas.microsoft.com/office/drawing/2014/main" id="{0E52BFB2-CB2D-4B26-B5A4-8F616DD02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730"/>
                <a:ext cx="1254" cy="17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Group 48">
              <a:extLst>
                <a:ext uri="{FF2B5EF4-FFF2-40B4-BE49-F238E27FC236}">
                  <a16:creationId xmlns:a16="http://schemas.microsoft.com/office/drawing/2014/main" id="{B30EB4C9-613B-4124-8816-3E2D812772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99"/>
              <a:ext cx="1254" cy="1724"/>
              <a:chOff x="0" y="999"/>
              <a:chExt cx="1254" cy="1724"/>
            </a:xfrm>
          </p:grpSpPr>
          <p:sp>
            <p:nvSpPr>
              <p:cNvPr id="84" name="Rectangle 49">
                <a:extLst>
                  <a:ext uri="{FF2B5EF4-FFF2-40B4-BE49-F238E27FC236}">
                    <a16:creationId xmlns:a16="http://schemas.microsoft.com/office/drawing/2014/main" id="{3257C8CB-A44F-4F72-BE71-C3DF608C8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99"/>
                <a:ext cx="1254" cy="1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t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br>
                  <a:rPr lang="de-DE" altLang="de-DE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Mathematik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Deutsch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Englisch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Naturwissenschaften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Politik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Religion/Ethik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Sport</a:t>
                </a:r>
                <a:b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usw.</a:t>
                </a:r>
                <a:endParaRPr lang="de-DE" altLang="de-DE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50">
                <a:extLst>
                  <a:ext uri="{FF2B5EF4-FFF2-40B4-BE49-F238E27FC236}">
                    <a16:creationId xmlns:a16="http://schemas.microsoft.com/office/drawing/2014/main" id="{7DAF7765-61DE-4459-B7B9-D0E0E8A97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99"/>
                <a:ext cx="1254" cy="129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8" name="Group 51">
              <a:extLst>
                <a:ext uri="{FF2B5EF4-FFF2-40B4-BE49-F238E27FC236}">
                  <a16:creationId xmlns:a16="http://schemas.microsoft.com/office/drawing/2014/main" id="{0F400BD0-3DE2-4877-B065-69B08ED08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999"/>
              <a:ext cx="1254" cy="1724"/>
              <a:chOff x="1254" y="999"/>
              <a:chExt cx="1254" cy="1724"/>
            </a:xfrm>
          </p:grpSpPr>
          <p:sp>
            <p:nvSpPr>
              <p:cNvPr id="82" name="Rectangle 52">
                <a:extLst>
                  <a:ext uri="{FF2B5EF4-FFF2-40B4-BE49-F238E27FC236}">
                    <a16:creationId xmlns:a16="http://schemas.microsoft.com/office/drawing/2014/main" id="{3EE4228B-3D49-4FD8-832A-19D5E899C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999"/>
                <a:ext cx="1254" cy="17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t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br>
                  <a:rPr lang="de-DE" altLang="de-DE" sz="9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de-DE" altLang="de-DE" sz="12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Wirtschaft und Verwaltung </a:t>
                </a:r>
                <a:r>
                  <a:rPr lang="de-DE" altLang="de-DE" sz="12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br>
                  <a:rPr lang="de-DE" altLang="de-DE" sz="12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Wirtschaftslehre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Rechnungswesen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Datenverarbeitung</a:t>
                </a: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de-DE" altLang="de-DE" sz="12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Ernährung, Gastronomie und Hauswirtschaft </a:t>
                </a:r>
                <a:r>
                  <a:rPr lang="de-DE" altLang="de-DE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br>
                  <a:rPr lang="de-DE" altLang="de-DE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Ernährungslehre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Technologie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Betriebslehre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Datenverarbeitung</a:t>
                </a:r>
                <a:endParaRPr lang="de-DE" altLang="de-DE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53">
                <a:extLst>
                  <a:ext uri="{FF2B5EF4-FFF2-40B4-BE49-F238E27FC236}">
                    <a16:creationId xmlns:a16="http://schemas.microsoft.com/office/drawing/2014/main" id="{95E2C214-FECA-4E64-87AE-24671B981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999"/>
                <a:ext cx="1254" cy="129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9" name="Group 54">
              <a:extLst>
                <a:ext uri="{FF2B5EF4-FFF2-40B4-BE49-F238E27FC236}">
                  <a16:creationId xmlns:a16="http://schemas.microsoft.com/office/drawing/2014/main" id="{85C69E8A-D060-4FF4-833D-96486C68E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8" y="999"/>
              <a:ext cx="1254" cy="1724"/>
              <a:chOff x="2508" y="999"/>
              <a:chExt cx="1254" cy="1724"/>
            </a:xfrm>
          </p:grpSpPr>
          <p:sp>
            <p:nvSpPr>
              <p:cNvPr id="80" name="Rectangle 55">
                <a:extLst>
                  <a:ext uri="{FF2B5EF4-FFF2-40B4-BE49-F238E27FC236}">
                    <a16:creationId xmlns:a16="http://schemas.microsoft.com/office/drawing/2014/main" id="{FDE89A6F-0B05-4363-A648-C08438CE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999"/>
                <a:ext cx="1254" cy="17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fontAlgn="t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br>
                  <a:rPr lang="de-DE" altLang="de-DE" sz="9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de-DE" altLang="de-DE" sz="12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Wirtschaft und Verwaltung </a:t>
                </a:r>
                <a:r>
                  <a:rPr lang="de-DE" altLang="de-DE" sz="12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br>
                  <a:rPr lang="de-DE" altLang="de-DE" sz="12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Bürowirtschaft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Textverarbeitung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de-DE" altLang="de-DE" sz="12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Ernährung, Gastronomie und Hauswirtschaft </a:t>
                </a:r>
                <a: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br>
                  <a:rPr lang="de-DE" alt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de-DE" alt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Nahrungszubereitung</a:t>
                </a:r>
                <a:b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altLang="de-DE" sz="1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Service</a:t>
                </a:r>
                <a:endParaRPr lang="de-DE" altLang="de-DE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tangle 56">
                <a:extLst>
                  <a:ext uri="{FF2B5EF4-FFF2-40B4-BE49-F238E27FC236}">
                    <a16:creationId xmlns:a16="http://schemas.microsoft.com/office/drawing/2014/main" id="{A6D962C1-A249-45A3-B9E9-45317B17A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999"/>
                <a:ext cx="1254" cy="129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¡"/>
                  <a:defRPr sz="2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5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65000"/>
                  <a:buFont typeface="Wingdings" panose="05000000000000000000" pitchFamily="2" charset="2"/>
                  <a:buChar char="¡"/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¡"/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de-DE" altLang="de-DE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9257580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Zugangsvoraussetzungen</a:t>
            </a:r>
            <a:br>
              <a:rPr lang="de-DE" dirty="0"/>
            </a:br>
            <a:r>
              <a:rPr lang="de-DE" sz="2200" dirty="0"/>
              <a:t>Wer wird aufgenommen?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BFS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DCD17"/>
                </a:solidFill>
              </a:rPr>
              <a:t>Qualifizierender Hauptschulabschluss </a:t>
            </a:r>
            <a:r>
              <a:rPr lang="de-DE" sz="1800" dirty="0"/>
              <a:t>oder                             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DCD17"/>
                </a:solidFill>
              </a:rPr>
              <a:t>Einfacher Hauptschulabschluss </a:t>
            </a:r>
            <a:r>
              <a:rPr lang="de-DE" sz="1800" dirty="0"/>
              <a:t>nach Klasse 9 (mit 9 oder 10 Schul-</a:t>
            </a:r>
            <a:r>
              <a:rPr lang="de-DE" sz="1800" dirty="0" err="1"/>
              <a:t>besuchsjahren</a:t>
            </a:r>
            <a:r>
              <a:rPr lang="de-DE" sz="1800" dirty="0"/>
              <a:t>) mit den Noten: </a:t>
            </a:r>
            <a:br>
              <a:rPr lang="de-DE" sz="1800" dirty="0"/>
            </a:br>
            <a:r>
              <a:rPr lang="de-DE" sz="1800" b="1" dirty="0">
                <a:solidFill>
                  <a:srgbClr val="9DCD17"/>
                </a:solidFill>
              </a:rPr>
              <a:t>Mindestens 2 x Note 3, einmal Note 4 in den Hauptfächern </a:t>
            </a:r>
            <a:r>
              <a:rPr lang="de-DE" sz="1800" dirty="0"/>
              <a:t>Englisch, Deutsch, Mathematik. </a:t>
            </a:r>
            <a:r>
              <a:rPr lang="de-DE" sz="1800" b="1" dirty="0"/>
              <a:t>Keine 5.</a:t>
            </a:r>
            <a:r>
              <a:rPr lang="de-DE" sz="1800" dirty="0"/>
              <a:t> Durchschnitt in den </a:t>
            </a:r>
            <a:r>
              <a:rPr lang="de-DE" sz="1800" b="1" dirty="0">
                <a:solidFill>
                  <a:srgbClr val="9DCD17"/>
                </a:solidFill>
              </a:rPr>
              <a:t>Nebenfächern nicht schlechter als 3,5.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DCD17"/>
                </a:solidFill>
              </a:rPr>
              <a:t>Eignungsgutachten</a:t>
            </a:r>
            <a:r>
              <a:rPr lang="de-DE" sz="1800" dirty="0"/>
              <a:t> der abgebenden Schule. </a:t>
            </a:r>
            <a:r>
              <a:rPr lang="de-DE" sz="1800" b="1" dirty="0">
                <a:solidFill>
                  <a:srgbClr val="9DCD17"/>
                </a:solidFill>
              </a:rPr>
              <a:t>!! Noch keine 18 Jahre alt !!</a:t>
            </a:r>
          </a:p>
          <a:p>
            <a:pPr>
              <a:spcBef>
                <a:spcPts val="200"/>
              </a:spcBef>
            </a:pPr>
            <a:endParaRPr lang="de-DE" sz="1800" dirty="0"/>
          </a:p>
          <a:p>
            <a:pPr marL="0" indent="0">
              <a:buNone/>
            </a:pPr>
            <a:r>
              <a:rPr lang="de-DE" b="1" dirty="0"/>
              <a:t>BBV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DCD17"/>
                </a:solidFill>
              </a:rPr>
              <a:t>Mit oder ohne Hauptschulabschluss oder BSO Abschluss.</a:t>
            </a:r>
            <a:r>
              <a:rPr lang="de-DE" sz="1800" b="1" dirty="0"/>
              <a:t> </a:t>
            </a:r>
            <a:r>
              <a:rPr lang="de-DE" sz="1800" dirty="0"/>
              <a:t>Noten noch nicht ausreichend für die BFS. </a:t>
            </a:r>
            <a:r>
              <a:rPr lang="de-DE" sz="1800" b="1" dirty="0">
                <a:solidFill>
                  <a:srgbClr val="9DCD17"/>
                </a:solidFill>
              </a:rPr>
              <a:t>!! Nur 9 Schulbesuchsjahre !! </a:t>
            </a:r>
            <a:r>
              <a:rPr lang="de-DE" sz="1800" dirty="0"/>
              <a:t>(Aufnahme mit 10 Schulbesuchsjahren ggf. nur bei Förderschülern oder jungen Flüchtlingen).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DCD17"/>
                </a:solidFill>
              </a:rPr>
              <a:t>Nachaufnahmen bei Notenverbesserung im 2. HJ </a:t>
            </a:r>
            <a:r>
              <a:rPr lang="de-DE" sz="1800" dirty="0"/>
              <a:t>in beiden Schulformen </a:t>
            </a:r>
            <a:r>
              <a:rPr lang="de-DE" sz="1800" b="1" dirty="0">
                <a:solidFill>
                  <a:srgbClr val="9DCD17"/>
                </a:solidFill>
              </a:rPr>
              <a:t>sind möglich am Einschulungstag: Mittwoch 20.07.2022 (! Hinweis: auf Warteliste setzen lassen !)</a:t>
            </a:r>
            <a:r>
              <a:rPr lang="de-DE" sz="1800" dirty="0">
                <a:solidFill>
                  <a:srgbClr val="9DCD17"/>
                </a:solidFill>
              </a:rPr>
              <a:t>.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de-DE" sz="1800" b="1" u="sng" dirty="0">
                <a:solidFill>
                  <a:srgbClr val="9DCD17"/>
                </a:solidFill>
              </a:rPr>
              <a:t>Anmeldungen nur über die abgebende Schule bis zum 31.03.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42114"/>
      </p:ext>
    </p:extLst>
  </p:cSld>
  <p:clrMapOvr>
    <a:masterClrMapping/>
  </p:clrMapOvr>
  <p:transition spd="med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Aufgaben, Berechtigung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b="1" dirty="0"/>
              <a:t>BFS </a:t>
            </a:r>
            <a:r>
              <a:rPr lang="de-DE" sz="1800" dirty="0"/>
              <a:t>vermittelt eine breit angelegte berufsfeldbezogene Grundbildung; </a:t>
            </a:r>
            <a:r>
              <a:rPr lang="de-DE" sz="1800" b="1" dirty="0">
                <a:solidFill>
                  <a:srgbClr val="9DCD17"/>
                </a:solidFill>
              </a:rPr>
              <a:t>Entscheidung für eine Fachrichtung am Anfang (Wirtschaft oder Ernährung), </a:t>
            </a:r>
            <a:r>
              <a:rPr lang="de-DE" sz="1800" dirty="0"/>
              <a:t>diese wird dann </a:t>
            </a:r>
            <a:r>
              <a:rPr lang="de-DE" sz="1800" b="1" dirty="0">
                <a:solidFill>
                  <a:srgbClr val="9DCD17"/>
                </a:solidFill>
              </a:rPr>
              <a:t>2 Jahre lang </a:t>
            </a:r>
            <a:r>
              <a:rPr lang="de-DE" sz="1800" dirty="0"/>
              <a:t>durchgezogen und nicht mehr gewechselt!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b="1" dirty="0"/>
              <a:t>BBV</a:t>
            </a:r>
            <a:r>
              <a:rPr lang="de-DE" sz="1800" b="1" dirty="0">
                <a:solidFill>
                  <a:srgbClr val="9DCD17"/>
                </a:solidFill>
              </a:rPr>
              <a:t> nur </a:t>
            </a:r>
            <a:r>
              <a:rPr lang="de-DE" sz="1800" dirty="0">
                <a:solidFill>
                  <a:srgbClr val="9DCD17"/>
                </a:solidFill>
              </a:rPr>
              <a:t>in</a:t>
            </a:r>
            <a:r>
              <a:rPr lang="de-DE" sz="1800" b="1" dirty="0">
                <a:solidFill>
                  <a:srgbClr val="9DCD17"/>
                </a:solidFill>
              </a:rPr>
              <a:t> 1 Fachrichtung (Ernährung), nur 1 Jahr,</a:t>
            </a:r>
            <a:r>
              <a:rPr lang="de-DE" sz="1800" b="1" dirty="0"/>
              <a:t> </a:t>
            </a:r>
            <a:r>
              <a:rPr lang="de-DE" sz="1800" dirty="0"/>
              <a:t>ggf. im Anschluss noch 2 Jahre BFS bei entsprechenden Noten.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dirty="0"/>
              <a:t>BFS/BBV bereitet fachrichtungsbezogen auf eine berufliche Ausbildung vor; dient als Hinführung zur Berufs- und Arbeitswelt;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b="1" dirty="0"/>
              <a:t>BFS</a:t>
            </a:r>
            <a:r>
              <a:rPr lang="de-DE" sz="1800" b="1" dirty="0">
                <a:solidFill>
                  <a:srgbClr val="9DCD17"/>
                </a:solidFill>
              </a:rPr>
              <a:t> in beiden Fachrichtungen </a:t>
            </a:r>
            <a:r>
              <a:rPr lang="de-DE" sz="1800" dirty="0"/>
              <a:t>zum Erwerb eines dem </a:t>
            </a:r>
            <a:r>
              <a:rPr lang="de-DE" sz="1800" b="1" dirty="0">
                <a:solidFill>
                  <a:srgbClr val="9DCD17"/>
                </a:solidFill>
              </a:rPr>
              <a:t>mittleren Abschluss</a:t>
            </a:r>
            <a:r>
              <a:rPr lang="de-DE" sz="1800" b="1" dirty="0"/>
              <a:t> </a:t>
            </a:r>
            <a:r>
              <a:rPr lang="de-DE" sz="1800" dirty="0"/>
              <a:t>gleichwertigen Abschlusses; </a:t>
            </a:r>
            <a:r>
              <a:rPr lang="de-DE" sz="1800" b="1" dirty="0">
                <a:solidFill>
                  <a:srgbClr val="9DCD17"/>
                </a:solidFill>
              </a:rPr>
              <a:t>BBV-Hauptschulabschluss;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dirty="0"/>
              <a:t>Eine Anrechnung des erfolgreichen Besuchs auf die Berufsausbildung kann erfolgen; 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de-DE" sz="1800" b="1" dirty="0">
                <a:solidFill>
                  <a:srgbClr val="9CCD17"/>
                </a:solidFill>
              </a:rPr>
              <a:t>Nach Abschluss der BFS mit mittleren Abschluss, Beginn einer Ausbildung </a:t>
            </a:r>
            <a:r>
              <a:rPr lang="de-DE" sz="1800" dirty="0"/>
              <a:t>nach Wunsch </a:t>
            </a:r>
            <a:r>
              <a:rPr lang="de-DE" sz="1800" b="1" dirty="0">
                <a:solidFill>
                  <a:srgbClr val="9CCD17"/>
                </a:solidFill>
              </a:rPr>
              <a:t>in jeder Fachrichtung</a:t>
            </a:r>
            <a:r>
              <a:rPr lang="de-DE" sz="1800" b="1" dirty="0"/>
              <a:t> </a:t>
            </a:r>
            <a:r>
              <a:rPr lang="de-DE" sz="1800" dirty="0"/>
              <a:t>möglich.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34277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Lernorganisation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de-DE" altLang="de-DE" sz="2000" b="1" dirty="0"/>
              <a:t>Pflichtunterricht: </a:t>
            </a:r>
          </a:p>
          <a:p>
            <a:pPr marL="342891" lvl="1" indent="0">
              <a:buClr>
                <a:schemeClr val="bg2">
                  <a:lumMod val="50000"/>
                </a:schemeClr>
              </a:buClr>
              <a:buNone/>
            </a:pPr>
            <a:r>
              <a:rPr lang="de-DE" altLang="de-DE" sz="1600" b="1" dirty="0"/>
              <a:t>Allgemeiner Lernbereich: </a:t>
            </a:r>
          </a:p>
          <a:p>
            <a:pPr lvl="2">
              <a:buClr>
                <a:schemeClr val="bg2">
                  <a:lumMod val="50000"/>
                </a:schemeClr>
              </a:buClr>
            </a:pPr>
            <a:r>
              <a:rPr lang="de-DE" altLang="de-DE" sz="1600" dirty="0"/>
              <a:t>Deutsch, Englisch, Mathematik, Naturwissenschaften, Politik, Wirtschaft, Religion, Ethik, Sport;</a:t>
            </a:r>
          </a:p>
          <a:p>
            <a:pPr marL="342891" lvl="1" indent="0">
              <a:spcBef>
                <a:spcPts val="60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de-DE" altLang="de-DE" sz="1600" b="1" dirty="0"/>
              <a:t>Berufsbildender Lernbereich:</a:t>
            </a:r>
          </a:p>
          <a:p>
            <a:pPr lvl="2">
              <a:buClr>
                <a:schemeClr val="bg2">
                  <a:lumMod val="50000"/>
                </a:schemeClr>
              </a:buClr>
            </a:pPr>
            <a:r>
              <a:rPr lang="de-DE" altLang="de-DE" sz="1600" dirty="0"/>
              <a:t>Berufsfeldbezogener oder berufsrichtungsbezogener Unterricht; </a:t>
            </a:r>
            <a:br>
              <a:rPr lang="de-DE" altLang="de-DE" sz="1600" dirty="0"/>
            </a:br>
            <a:r>
              <a:rPr lang="de-DE" altLang="de-DE" sz="1600" dirty="0"/>
              <a:t>Theorie und Fachpraxis in Lernfeldern.</a:t>
            </a:r>
          </a:p>
          <a:p>
            <a:pPr lvl="2">
              <a:buClr>
                <a:schemeClr val="bg2">
                  <a:lumMod val="50000"/>
                </a:schemeClr>
              </a:buClr>
            </a:pPr>
            <a:r>
              <a:rPr lang="de-DE" altLang="de-DE" sz="1600" dirty="0"/>
              <a:t>Betriebspraktikum;</a:t>
            </a:r>
          </a:p>
          <a:p>
            <a:pPr marL="685783" lvl="2" indent="0">
              <a:buClr>
                <a:schemeClr val="bg2">
                  <a:lumMod val="50000"/>
                </a:schemeClr>
              </a:buClr>
              <a:buNone/>
            </a:pPr>
            <a:endParaRPr lang="de-DE" altLang="de-DE" sz="1600" dirty="0"/>
          </a:p>
          <a:p>
            <a:pPr marL="257168" lvl="1" indent="-257168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de-DE" altLang="de-DE" sz="2000" b="1" dirty="0"/>
              <a:t>Wahlpflichtunterricht:</a:t>
            </a:r>
          </a:p>
          <a:p>
            <a:pPr lvl="2">
              <a:buClr>
                <a:schemeClr val="bg2">
                  <a:lumMod val="50000"/>
                </a:schemeClr>
              </a:buClr>
            </a:pPr>
            <a:r>
              <a:rPr lang="de-DE" altLang="de-DE" sz="1600" dirty="0"/>
              <a:t>Angebote aus den allgemeinen und berufsbildenden Lernbereichen; und: </a:t>
            </a:r>
            <a:br>
              <a:rPr lang="de-DE" altLang="de-DE" sz="1600" dirty="0"/>
            </a:br>
            <a:r>
              <a:rPr lang="de-DE" altLang="de-DE" sz="1600" dirty="0"/>
              <a:t>Unterrichtsfach „Glück“/ Persönlichkeitsbildung, Kunst, Darstellendes Spiel.</a:t>
            </a:r>
          </a:p>
          <a:p>
            <a:pPr marL="685783" lvl="2" indent="0">
              <a:buClr>
                <a:schemeClr val="bg2">
                  <a:lumMod val="50000"/>
                </a:schemeClr>
              </a:buClr>
              <a:buNone/>
            </a:pPr>
            <a:endParaRPr lang="de-DE" altLang="de-DE" sz="1600" dirty="0"/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de-DE" altLang="de-DE" sz="2000" b="1" dirty="0"/>
              <a:t>Wahlunterricht: </a:t>
            </a:r>
          </a:p>
          <a:p>
            <a:pPr lvl="2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de-DE" altLang="de-DE" sz="1600" dirty="0"/>
              <a:t>Stütz- und Förderkurse; (je nach Möglichkeiten der Schule in Mathe, DaZ, etc.)</a:t>
            </a:r>
          </a:p>
          <a:p>
            <a:pPr lvl="2" eaLnBrk="1" hangingPunct="1">
              <a:lnSpc>
                <a:spcPct val="90000"/>
              </a:lnSpc>
              <a:buClr>
                <a:srgbClr val="9DCD17"/>
              </a:buClr>
            </a:pPr>
            <a:endParaRPr lang="de-DE" altLang="de-DE" sz="1600" dirty="0"/>
          </a:p>
          <a:p>
            <a:pPr marL="257168" lvl="2" indent="-257168">
              <a:lnSpc>
                <a:spcPct val="900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de-DE" altLang="de-DE" sz="2000" b="1" dirty="0"/>
              <a:t>BBV ca. 25 – 28 Wochenstunden. BFS ca. 32 – 35 Wochenstunden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83153"/>
      </p:ext>
    </p:extLst>
  </p:cSld>
  <p:clrMapOvr>
    <a:masterClrMapping/>
  </p:clrMapOvr>
  <p:transition spd="med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0D738-D50E-43E5-AD44-E6DF06E4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BFS – Versetzung nach Klasse 11</a:t>
            </a:r>
            <a:endParaRPr lang="de-DE" sz="2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347C9-D884-4AAC-852A-FE2B9EBF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256584"/>
          </a:xfrm>
        </p:spPr>
        <p:txBody>
          <a:bodyPr/>
          <a:lstStyle/>
          <a:p>
            <a:pPr marL="342900" lvl="0" indent="-34290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600" u="sng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Versetzung Muss</a:t>
            </a:r>
            <a:r>
              <a:rPr lang="de-DE" altLang="de-DE" sz="16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:  </a:t>
            </a:r>
            <a:r>
              <a:rPr lang="de-DE" altLang="de-DE" sz="16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in allen Fächern mindestens Note 4</a:t>
            </a:r>
            <a:r>
              <a:rPr lang="de-DE" altLang="de-DE" sz="16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;</a:t>
            </a:r>
          </a:p>
          <a:p>
            <a:pPr marL="342900" lvl="0" indent="-342900" eaLnBrk="1" hangingPunct="1">
              <a:spcBef>
                <a:spcPts val="0"/>
              </a:spcBef>
              <a:buClr>
                <a:srgbClr val="5F5F5F"/>
              </a:buClr>
              <a:buNone/>
              <a:defRPr/>
            </a:pPr>
            <a:endParaRPr lang="de-DE" altLang="de-DE" sz="4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6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Note im berufsbildenden Lernbereich</a:t>
            </a:r>
            <a:r>
              <a:rPr lang="de-DE" altLang="de-DE" sz="16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ist </a:t>
            </a:r>
            <a:r>
              <a:rPr lang="de-DE" altLang="de-DE" sz="14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eine Gesamtnote 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(ergibt sich aus Durchschnitt der nach Stundentafel gewichteten eingebrachten Einzelnoten </a:t>
            </a:r>
            <a:r>
              <a:rPr lang="de-DE" altLang="de-DE" sz="14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der Lernfelder</a:t>
            </a:r>
            <a:r>
              <a:rPr lang="de-DE" altLang="de-DE" sz="14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des berufsfeld- oder berufsrichtungsbezogenen Unterrichts </a:t>
            </a:r>
            <a:r>
              <a:rPr lang="de-DE" altLang="de-DE" sz="14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aus dem 1. und 2. Halbjahr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);</a:t>
            </a:r>
          </a:p>
          <a:p>
            <a:pPr marL="0" lvl="0" indent="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4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Gesamtnote schlechter als 4,4</a:t>
            </a:r>
            <a:r>
              <a:rPr lang="de-DE" altLang="de-DE" sz="1400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ist nicht ausgleichbar ==&gt; </a:t>
            </a:r>
            <a:r>
              <a:rPr lang="de-DE" altLang="de-DE" sz="14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nicht  versetzt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;</a:t>
            </a:r>
          </a:p>
          <a:p>
            <a:pPr marL="342900" lvl="0" indent="-342900" eaLnBrk="1" hangingPunct="1">
              <a:spcBef>
                <a:spcPts val="0"/>
              </a:spcBef>
              <a:buClr>
                <a:srgbClr val="5F5F5F"/>
              </a:buClr>
              <a:buNone/>
              <a:defRPr/>
            </a:pPr>
            <a:endParaRPr lang="de-DE" altLang="de-DE" sz="8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342900" lvl="0" indent="-34290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6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Note des allgemein bildenden Lernbereichs</a:t>
            </a:r>
          </a:p>
          <a:p>
            <a:pPr marL="342900" lvl="0" indent="-34290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400" u="sng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Versetzung mit Ausgleich</a:t>
            </a: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:</a:t>
            </a:r>
          </a:p>
          <a:p>
            <a:pPr marL="0" lv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4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de-DE" altLang="de-DE" sz="1200" b="1" u="sng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eine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 Note 5 in den Hauptfächern: 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Deutsch, Englisch oder Mathematik</a:t>
            </a:r>
            <a:b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	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kann nur durch 2x Note 3 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in den beiden anderen Fächern Deutsch, Englisch oder Mathematik </a:t>
            </a:r>
          </a:p>
          <a:p>
            <a:pPr marL="0" lvl="0" indent="0" eaLnBrk="1" hangingPunct="1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oder</a:t>
            </a:r>
          </a:p>
          <a:p>
            <a:pPr marL="0" lvl="0" indent="0" eaLnBrk="1" hangingPunct="1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	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durch 1x Note 2 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in einem der beiden anderen Fächer Deutsch, Englisch oder Mathematik;</a:t>
            </a:r>
          </a:p>
          <a:p>
            <a:pPr marL="0" lvl="0" indent="0" eaLnBrk="1" hangingPunct="1">
              <a:spcBef>
                <a:spcPts val="600"/>
              </a:spcBef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de-DE" altLang="de-DE" sz="1200" b="1" u="sng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eine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 Note 5 in den Nebenfächern: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Politik, Naturwissenschaft, Religion/ Ethik, Sport</a:t>
            </a:r>
          </a:p>
          <a:p>
            <a:pPr marL="0" lv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	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einmal Note 3 untereinander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;</a:t>
            </a:r>
          </a:p>
          <a:p>
            <a:pPr marL="0" lv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höchstens zweimal Note 5 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in den Fächern des allgemein bildenden Lernbereich ausgleichbar;</a:t>
            </a:r>
          </a:p>
          <a:p>
            <a:pPr marL="0" lvl="0" indent="0" eaLnBrk="1" hangingPunct="1">
              <a:spcBef>
                <a:spcPts val="600"/>
              </a:spcBef>
              <a:buClr>
                <a:srgbClr val="5F5F5F"/>
              </a:buClr>
              <a:buNone/>
              <a:tabLst>
                <a:tab pos="715963" algn="l"/>
                <a:tab pos="1527175" algn="l"/>
              </a:tabLst>
              <a:defRPr/>
            </a:pP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de-DE" altLang="de-DE" sz="1200" b="1" dirty="0">
                <a:solidFill>
                  <a:srgbClr val="9ECE25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keine Versetzung </a:t>
            </a:r>
            <a:r>
              <a:rPr lang="de-DE" altLang="de-DE" sz="1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bei einer Note 6;</a:t>
            </a:r>
          </a:p>
          <a:p>
            <a:pPr marL="342900" lvl="0" indent="-342900" eaLnBrk="1" hangingPunct="1">
              <a:spcBef>
                <a:spcPts val="0"/>
              </a:spcBef>
              <a:buClr>
                <a:srgbClr val="5F5F5F"/>
              </a:buClr>
              <a:buNone/>
              <a:defRPr/>
            </a:pPr>
            <a:endParaRPr lang="de-DE" altLang="de-DE" sz="8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342900" lvl="0" indent="-342900" algn="ctr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600" b="1" u="sng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Bildungsgänge zur Berufsvorbereitung</a:t>
            </a:r>
          </a:p>
          <a:p>
            <a:pPr marL="0" lvl="0" indent="-342900" eaLnBrk="1" hangingPunct="1">
              <a:spcBef>
                <a:spcPts val="600"/>
              </a:spcBef>
              <a:buClr>
                <a:srgbClr val="5F5F5F"/>
              </a:buClr>
              <a:buNone/>
              <a:defRPr/>
            </a:pPr>
            <a:r>
              <a:rPr lang="de-DE" altLang="de-DE" sz="14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Empfehlung für die 2-jährige BFS nach Klassenkonferenzbeschluss am Ende des 1. HJ bzw. zum Schuljahresende bei entsprechenden Noten (mindestens in allen Fächern Note 2-3).</a:t>
            </a:r>
            <a:endParaRPr lang="de-DE" altLang="de-DE" sz="1400" dirty="0">
              <a:ea typeface="ＭＳ Ｐゴシック" panose="020B0600070205080204" pitchFamily="34" charset="-128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A9EA9D-B6C3-492D-876F-39BA7B25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04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36E481E-E134-4FCD-A04D-81D819CA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341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A266668-B15D-4B09-8B85-7107D9116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0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D37520D-41EC-459F-9B35-0E78FA52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79" y="1305628"/>
            <a:ext cx="2534537" cy="1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50953"/>
      </p:ext>
    </p:extLst>
  </p:cSld>
  <p:clrMapOvr>
    <a:masterClrMapping/>
  </p:clrMapOvr>
  <p:transition spd="med" advClick="0"/>
</p:sld>
</file>

<file path=ppt/theme/theme1.xml><?xml version="1.0" encoding="utf-8"?>
<a:theme xmlns:a="http://schemas.openxmlformats.org/drawingml/2006/main" name="GKS_PPT_Vorlage_neues LOGO">
  <a:themeElements>
    <a:clrScheme name="Benutzerdefiniert 4">
      <a:dk1>
        <a:srgbClr val="605D5C"/>
      </a:dk1>
      <a:lt1>
        <a:srgbClr val="FFFFFF"/>
      </a:lt1>
      <a:dk2>
        <a:srgbClr val="605D5C"/>
      </a:dk2>
      <a:lt2>
        <a:srgbClr val="EDF9CC"/>
      </a:lt2>
      <a:accent1>
        <a:srgbClr val="176ECD"/>
      </a:accent1>
      <a:accent2>
        <a:srgbClr val="9DCD17"/>
      </a:accent2>
      <a:accent3>
        <a:srgbClr val="C417CD"/>
      </a:accent3>
      <a:accent4>
        <a:srgbClr val="CD1717"/>
      </a:accent4>
      <a:accent5>
        <a:srgbClr val="CD6E17"/>
      </a:accent5>
      <a:accent6>
        <a:srgbClr val="CDAF17"/>
      </a:accent6>
      <a:hlink>
        <a:srgbClr val="9DCD17"/>
      </a:hlink>
      <a:folHlink>
        <a:srgbClr val="759911"/>
      </a:folHlink>
    </a:clrScheme>
    <a:fontScheme name="Finsternis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nsternis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11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99FF99"/>
        </a:accent1>
        <a:accent2>
          <a:srgbClr val="ACDA8C"/>
        </a:accent2>
        <a:accent3>
          <a:srgbClr val="FFFFFF"/>
        </a:accent3>
        <a:accent4>
          <a:srgbClr val="000000"/>
        </a:accent4>
        <a:accent5>
          <a:srgbClr val="CAFFCA"/>
        </a:accent5>
        <a:accent6>
          <a:srgbClr val="9BC57E"/>
        </a:accent6>
        <a:hlink>
          <a:srgbClr val="70AB2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12">
        <a:dk1>
          <a:srgbClr val="5F5F5F"/>
        </a:dk1>
        <a:lt1>
          <a:srgbClr val="FFFFFF"/>
        </a:lt1>
        <a:dk2>
          <a:srgbClr val="000000"/>
        </a:dk2>
        <a:lt2>
          <a:srgbClr val="5F5F5F"/>
        </a:lt2>
        <a:accent1>
          <a:srgbClr val="99FF99"/>
        </a:accent1>
        <a:accent2>
          <a:srgbClr val="ACDA8C"/>
        </a:accent2>
        <a:accent3>
          <a:srgbClr val="FFFFFF"/>
        </a:accent3>
        <a:accent4>
          <a:srgbClr val="505050"/>
        </a:accent4>
        <a:accent5>
          <a:srgbClr val="CAFFCA"/>
        </a:accent5>
        <a:accent6>
          <a:srgbClr val="9BC57E"/>
        </a:accent6>
        <a:hlink>
          <a:srgbClr val="70AB2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13">
        <a:dk1>
          <a:srgbClr val="5F5F5F"/>
        </a:dk1>
        <a:lt1>
          <a:srgbClr val="FFFFFF"/>
        </a:lt1>
        <a:dk2>
          <a:srgbClr val="5F5F5F"/>
        </a:dk2>
        <a:lt2>
          <a:srgbClr val="5F5F5F"/>
        </a:lt2>
        <a:accent1>
          <a:srgbClr val="99FF99"/>
        </a:accent1>
        <a:accent2>
          <a:srgbClr val="ACDA8C"/>
        </a:accent2>
        <a:accent3>
          <a:srgbClr val="FFFFFF"/>
        </a:accent3>
        <a:accent4>
          <a:srgbClr val="505050"/>
        </a:accent4>
        <a:accent5>
          <a:srgbClr val="CAFFCA"/>
        </a:accent5>
        <a:accent6>
          <a:srgbClr val="9BC57E"/>
        </a:accent6>
        <a:hlink>
          <a:srgbClr val="70AB2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enutzerdefiniert 4">
    <a:dk1>
      <a:srgbClr val="605D5C"/>
    </a:dk1>
    <a:lt1>
      <a:srgbClr val="FFFFFF"/>
    </a:lt1>
    <a:dk2>
      <a:srgbClr val="605D5C"/>
    </a:dk2>
    <a:lt2>
      <a:srgbClr val="EDF9CC"/>
    </a:lt2>
    <a:accent1>
      <a:srgbClr val="176ECD"/>
    </a:accent1>
    <a:accent2>
      <a:srgbClr val="9DCD17"/>
    </a:accent2>
    <a:accent3>
      <a:srgbClr val="C417CD"/>
    </a:accent3>
    <a:accent4>
      <a:srgbClr val="CD1717"/>
    </a:accent4>
    <a:accent5>
      <a:srgbClr val="CD6E17"/>
    </a:accent5>
    <a:accent6>
      <a:srgbClr val="CDAF17"/>
    </a:accent6>
    <a:hlink>
      <a:srgbClr val="9DCD17"/>
    </a:hlink>
    <a:folHlink>
      <a:srgbClr val="75991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3398A31907FE4E9143C108C774807F" ma:contentTypeVersion="8" ma:contentTypeDescription="Ein neues Dokument erstellen." ma:contentTypeScope="" ma:versionID="0e69f8339d6d8efd6dc9eff39c2227ac">
  <xsd:schema xmlns:xsd="http://www.w3.org/2001/XMLSchema" xmlns:xs="http://www.w3.org/2001/XMLSchema" xmlns:p="http://schemas.microsoft.com/office/2006/metadata/properties" xmlns:ns2="3499732a-4e53-4243-9e14-1334aea2410d" targetNamespace="http://schemas.microsoft.com/office/2006/metadata/properties" ma:root="true" ma:fieldsID="9b792e79edccd6d9de426603ec4b3959" ns2:_="">
    <xsd:import namespace="3499732a-4e53-4243-9e14-1334aea24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9732a-4e53-4243-9e14-1334aea24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DEF582-F9D5-4EB0-B991-385BD8703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99732a-4e53-4243-9e14-1334aea24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73A57F-03E2-411D-A41C-D20D6C7A5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87BE54-149E-47C3-8598-D42FC891A7BC}">
  <ds:schemaRefs>
    <ds:schemaRef ds:uri="http://schemas.microsoft.com/office/infopath/2007/PartnerControls"/>
    <ds:schemaRef ds:uri="http://www.w3.org/XML/1998/namespace"/>
    <ds:schemaRef ds:uri="3499732a-4e53-4243-9e14-1334aea2410d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1136</Words>
  <Application>Microsoft Office PowerPoint</Application>
  <PresentationFormat>Bildschirmpräsentation (4:3)</PresentationFormat>
  <Paragraphs>129</Paragraphs>
  <Slides>16</Slides>
  <Notes>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Lucida Sans</vt:lpstr>
      <vt:lpstr>Times New Roman</vt:lpstr>
      <vt:lpstr>Verdana</vt:lpstr>
      <vt:lpstr>Wingdings</vt:lpstr>
      <vt:lpstr>GKS_PPT_Vorlage_neues LOGO</vt:lpstr>
      <vt:lpstr>Worksheet</vt:lpstr>
      <vt:lpstr>PowerPoint-Präsentation</vt:lpstr>
      <vt:lpstr>Allgemeine Informationen</vt:lpstr>
      <vt:lpstr>Zweijährige Berufsfachschule Ernährung, Gastronomie und Hauswirtschaft </vt:lpstr>
      <vt:lpstr>Bildungsangebote</vt:lpstr>
      <vt:lpstr>Lernbereiche</vt:lpstr>
      <vt:lpstr>Zugangsvoraussetzungen Wer wird aufgenommen?</vt:lpstr>
      <vt:lpstr>Aufgaben, Berechtigung</vt:lpstr>
      <vt:lpstr>Lernorganisation</vt:lpstr>
      <vt:lpstr>BFS – Versetzung nach Klasse 11</vt:lpstr>
      <vt:lpstr>Abschlussprüfung</vt:lpstr>
      <vt:lpstr>Betriebspraktikum</vt:lpstr>
      <vt:lpstr>Grundsätze und Ziele</vt:lpstr>
      <vt:lpstr>Projekte in der BFS</vt:lpstr>
      <vt:lpstr>Unterschied zur BÜA</vt:lpstr>
      <vt:lpstr>Abschluss – und nun?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Jörg Baksmeier</dc:creator>
  <cp:lastModifiedBy>Andreas Tröster</cp:lastModifiedBy>
  <cp:revision>417</cp:revision>
  <cp:lastPrinted>2021-11-29T08:09:48Z</cp:lastPrinted>
  <dcterms:created xsi:type="dcterms:W3CDTF">2010-09-06T19:49:17Z</dcterms:created>
  <dcterms:modified xsi:type="dcterms:W3CDTF">2021-12-12T11:19:25Z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0x0101009A3398A31907FE4E9143C108C774807F</vt:lpwstr>
  </property>
</Properties>
</file>